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258" r:id="rId2"/>
    <p:sldId id="264" r:id="rId3"/>
    <p:sldId id="268" r:id="rId4"/>
    <p:sldId id="269" r:id="rId5"/>
    <p:sldId id="271" r:id="rId6"/>
    <p:sldId id="270" r:id="rId7"/>
    <p:sldId id="272" r:id="rId8"/>
    <p:sldId id="276" r:id="rId9"/>
    <p:sldId id="277" r:id="rId10"/>
    <p:sldId id="278" r:id="rId11"/>
    <p:sldId id="267" r:id="rId12"/>
  </p:sldIdLst>
  <p:sldSz cx="9144000" cy="6858000" type="screen4x3"/>
  <p:notesSz cx="6858000" cy="9144000"/>
  <p:embeddedFontLst>
    <p:embeddedFont>
      <p:font typeface="Calibri" panose="020F0502020204030204" pitchFamily="34" charset="0"/>
      <p:regular r:id="rId15"/>
      <p:bold r:id="rId16"/>
      <p:italic r:id="rId17"/>
      <p:boldItalic r:id="rId18"/>
    </p:embeddedFont>
    <p:embeddedFont>
      <p:font typeface="Twinkl" panose="020B0604020202020204" charset="0"/>
      <p:regular r:id="rId19"/>
      <p:bold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 uri="http://customooxmlschemas.google.com/">
      <go:slidesCustomData xmlns="" xmlns:p15="http://schemas.microsoft.com/office/powerpoint/2012/main" xmlns:go="http://customooxmlschemas.google.com/" roundtripDataSignature="AMtx7mgRAYmMP2BnzhVMHZ/qF3xcfNz0TQ==" r:id="rId26"/>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a Bullen"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B1E5"/>
    <a:srgbClr val="90C8E5"/>
    <a:srgbClr val="AFDEF9"/>
    <a:srgbClr val="FFE864"/>
    <a:srgbClr val="FFE000"/>
    <a:srgbClr val="E5C800"/>
    <a:srgbClr val="BC0105"/>
    <a:srgbClr val="009386"/>
    <a:srgbClr val="25B7BC"/>
    <a:srgbClr val="6FBD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3" autoAdjust="0"/>
    <p:restoredTop sz="94660"/>
  </p:normalViewPr>
  <p:slideViewPr>
    <p:cSldViewPr snapToGrid="0" showGuides="1">
      <p:cViewPr varScale="1">
        <p:scale>
          <a:sx n="74" d="100"/>
          <a:sy n="74" d="100"/>
        </p:scale>
        <p:origin x="1086"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26" Type="http://customschemas.google.com/relationships/presentationmetadata" Target="meta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05/03/2021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05/03/2021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https://www.twinkl.co.uk/resources/home-early-years/school-closure-home-learning-classroom-management-eyfs-early-years/wellbeing-and-positive-mental-health-school-closure-home-learning-classroom-management-eyfs-early-years"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home-early-years/school-closure-home-learning-classroom-management-eyfs-early-years/wellbeing-and-positive-mental-health-school-closure-home-learning-classroom-management-eyfs-early-years"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hlinkClick r:id="rId4"/>
            <a:extLst>
              <a:ext uri="{FF2B5EF4-FFF2-40B4-BE49-F238E27FC236}">
                <a16:creationId xmlns:a16="http://schemas.microsoft.com/office/drawing/2014/main" xmlns="" id="{251AF2F3-50AF-411A-A34E-C4ACAD830B03}"/>
              </a:ext>
            </a:extLst>
          </p:cNvPr>
          <p:cNvSpPr/>
          <p:nvPr userDrawn="1"/>
        </p:nvSpPr>
        <p:spPr>
          <a:xfrm>
            <a:off x="8317523" y="6022731"/>
            <a:ext cx="826477" cy="835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hlinkClick r:id="rId4"/>
            <a:extLst>
              <a:ext uri="{FF2B5EF4-FFF2-40B4-BE49-F238E27FC236}">
                <a16:creationId xmlns:a16="http://schemas.microsoft.com/office/drawing/2014/main" xmlns="" id="{DD9C29D4-5980-4AB1-BD9D-B2CA6D65C1B3}"/>
              </a:ext>
            </a:extLst>
          </p:cNvPr>
          <p:cNvSpPr/>
          <p:nvPr userDrawn="1"/>
        </p:nvSpPr>
        <p:spPr>
          <a:xfrm>
            <a:off x="8317523" y="6022731"/>
            <a:ext cx="826477" cy="835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twinkl.co.uk/resources/home-early-years/school-closure-home-learning-classroom-management-eyfs-early-years/wellbeing-and-positive-mental-health-school-closure-home-learning-classroom-management-eyfs-early-years" TargetMode="External"/><Relationship Id="rId2" Type="http://schemas.openxmlformats.org/officeDocument/2006/relationships/hyperlink" Target="https://www.twinkl.co.uk/resources/home-early-years/early-years-personal-social-and-emotional-development/changes-and-new-beginnings-early-years-personal-social-and-emotional-developmen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tiff"/><Relationship Id="rId7" Type="http://schemas.openxmlformats.org/officeDocument/2006/relationships/slide" Target="slide11.xml"/><Relationship Id="rId2" Type="http://schemas.openxmlformats.org/officeDocument/2006/relationships/image" Target="../media/image38.tiff"/><Relationship Id="rId1" Type="http://schemas.openxmlformats.org/officeDocument/2006/relationships/slideLayout" Target="../slideLayouts/slideLayout3.xml"/><Relationship Id="rId6" Type="http://schemas.openxmlformats.org/officeDocument/2006/relationships/image" Target="../media/image12.tiff"/><Relationship Id="rId5" Type="http://schemas.openxmlformats.org/officeDocument/2006/relationships/image" Target="../media/image41.tiff"/><Relationship Id="rId4" Type="http://schemas.openxmlformats.org/officeDocument/2006/relationships/image" Target="../media/image40.tiff"/></Relationships>
</file>

<file path=ppt/slides/_rels/slide11.xml.rels><?xml version="1.0" encoding="UTF-8" standalone="yes"?>
<Relationships xmlns="http://schemas.openxmlformats.org/package/2006/relationships"><Relationship Id="rId3" Type="http://schemas.openxmlformats.org/officeDocument/2006/relationships/hyperlink" Target="https://www.twinkl.co.uk/resources/home-early-years/school-closure-home-learning-classroom-management-eyfs-early-years/wellbeing-and-positive-mental-health-school-closure-home-learning-classroom-management-eyfs-early-years" TargetMode="External"/><Relationship Id="rId2" Type="http://schemas.openxmlformats.org/officeDocument/2006/relationships/hyperlink" Target="https://www.twinkl.co.uk/resources/home-early-years/early-years-personal-social-and-emotional-development/changes-and-new-beginnings-early-years-personal-social-and-emotional-development"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image" Target="../media/image9.png"/><Relationship Id="rId2" Type="http://schemas.openxmlformats.org/officeDocument/2006/relationships/image" Target="../media/image5.tiff"/><Relationship Id="rId1" Type="http://schemas.openxmlformats.org/officeDocument/2006/relationships/slideLayout" Target="../slideLayouts/slideLayout3.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slide" Target="slide4.xml"/><Relationship Id="rId5" Type="http://schemas.openxmlformats.org/officeDocument/2006/relationships/image" Target="../media/image7.tiff"/><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4.tiff"/><Relationship Id="rId7" Type="http://schemas.openxmlformats.org/officeDocument/2006/relationships/image" Target="../media/image18.tiff"/><Relationship Id="rId2" Type="http://schemas.openxmlformats.org/officeDocument/2006/relationships/image" Target="../media/image13.tiff"/><Relationship Id="rId1" Type="http://schemas.openxmlformats.org/officeDocument/2006/relationships/slideLayout" Target="../slideLayouts/slideLayout3.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3.xml"/><Relationship Id="rId6" Type="http://schemas.openxmlformats.org/officeDocument/2006/relationships/slide" Target="slide6.xml"/><Relationship Id="rId5" Type="http://schemas.openxmlformats.org/officeDocument/2006/relationships/image" Target="../media/image22.tiff"/><Relationship Id="rId4" Type="http://schemas.openxmlformats.org/officeDocument/2006/relationships/image" Target="../media/image21.tiff"/></Relationships>
</file>

<file path=ppt/slides/_rels/slide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3.xml"/><Relationship Id="rId6" Type="http://schemas.openxmlformats.org/officeDocument/2006/relationships/slide" Target="slide7.xml"/><Relationship Id="rId5" Type="http://schemas.openxmlformats.org/officeDocument/2006/relationships/image" Target="../media/image26.tiff"/><Relationship Id="rId4" Type="http://schemas.openxmlformats.org/officeDocument/2006/relationships/image" Target="../media/image25.tiff"/></Relationships>
</file>

<file path=ppt/slides/_rels/slide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3.xml"/><Relationship Id="rId6" Type="http://schemas.openxmlformats.org/officeDocument/2006/relationships/slide" Target="slide8.xml"/><Relationship Id="rId5" Type="http://schemas.openxmlformats.org/officeDocument/2006/relationships/image" Target="../media/image30.tiff"/><Relationship Id="rId4" Type="http://schemas.openxmlformats.org/officeDocument/2006/relationships/image" Target="../media/image29.tiff"/></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tiff"/><Relationship Id="rId7" Type="http://schemas.openxmlformats.org/officeDocument/2006/relationships/image" Target="../media/image34.tiff"/><Relationship Id="rId2" Type="http://schemas.openxmlformats.org/officeDocument/2006/relationships/image" Target="../media/image31.tiff"/><Relationship Id="rId1" Type="http://schemas.openxmlformats.org/officeDocument/2006/relationships/slideLayout" Target="../slideLayouts/slideLayout3.xml"/><Relationship Id="rId6" Type="http://schemas.openxmlformats.org/officeDocument/2006/relationships/image" Target="../media/image33.tiff"/><Relationship Id="rId5" Type="http://schemas.openxmlformats.org/officeDocument/2006/relationships/slide" Target="slide9.xml"/><Relationship Id="rId10" Type="http://schemas.openxmlformats.org/officeDocument/2006/relationships/image" Target="../media/image37.tiff"/><Relationship Id="rId4" Type="http://schemas.openxmlformats.org/officeDocument/2006/relationships/image" Target="../media/image32.tiff"/><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31.tiff"/><Relationship Id="rId1" Type="http://schemas.openxmlformats.org/officeDocument/2006/relationships/slideLayout" Target="../slideLayouts/slideLayout3.xml"/><Relationship Id="rId5" Type="http://schemas.openxmlformats.org/officeDocument/2006/relationships/slide" Target="slide10.xml"/><Relationship Id="rId4" Type="http://schemas.openxmlformats.org/officeDocument/2006/relationships/image" Target="../media/image3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xmlns="" id="{6296F881-7756-4CBE-959B-E9499DC40736}"/>
              </a:ext>
            </a:extLst>
          </p:cNvPr>
          <p:cNvSpPr/>
          <p:nvPr/>
        </p:nvSpPr>
        <p:spPr>
          <a:xfrm>
            <a:off x="4224528" y="5443601"/>
            <a:ext cx="886968" cy="539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3"/>
            <a:extLst>
              <a:ext uri="{FF2B5EF4-FFF2-40B4-BE49-F238E27FC236}">
                <a16:creationId xmlns:a16="http://schemas.microsoft.com/office/drawing/2014/main" xmlns="" id="{8B829BCB-92E7-477C-B779-CB1A5F002BA2}"/>
              </a:ext>
            </a:extLst>
          </p:cNvPr>
          <p:cNvSpPr/>
          <p:nvPr/>
        </p:nvSpPr>
        <p:spPr>
          <a:xfrm>
            <a:off x="8317523" y="6022731"/>
            <a:ext cx="826477" cy="835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61962" y="452615"/>
            <a:ext cx="8220075" cy="777520"/>
          </a:xfrm>
        </p:spPr>
        <p:txBody>
          <a:bodyPr/>
          <a:lstStyle/>
          <a:p>
            <a:r>
              <a:rPr lang="en-GB" sz="3600" dirty="0">
                <a:latin typeface="+mn-lt"/>
              </a:rPr>
              <a:t>When you come back to school…</a:t>
            </a:r>
          </a:p>
        </p:txBody>
      </p:sp>
      <p:sp>
        <p:nvSpPr>
          <p:cNvPr id="5" name="Rectangle 4"/>
          <p:cNvSpPr/>
          <p:nvPr/>
        </p:nvSpPr>
        <p:spPr>
          <a:xfrm>
            <a:off x="755650" y="1270779"/>
            <a:ext cx="7632700" cy="923330"/>
          </a:xfrm>
          <a:prstGeom prst="rect">
            <a:avLst/>
          </a:prstGeom>
          <a:noFill/>
        </p:spPr>
        <p:txBody>
          <a:bodyPr wrap="square" lIns="0" tIns="0" rIns="0" bIns="0">
            <a:spAutoFit/>
          </a:bodyPr>
          <a:lstStyle/>
          <a:p>
            <a:pPr algn="just"/>
            <a:r>
              <a:rPr lang="en-GB" sz="2000" dirty="0"/>
              <a:t>…have fun! Your teachers and friends have missed you very much. It may feel strange to begin with but school is still full of fun, love, learning and laughter, just like it was before!</a:t>
            </a:r>
          </a:p>
        </p:txBody>
      </p:sp>
      <p:pic>
        <p:nvPicPr>
          <p:cNvPr id="3" name="Picture 2">
            <a:extLst>
              <a:ext uri="{FF2B5EF4-FFF2-40B4-BE49-F238E27FC236}">
                <a16:creationId xmlns:a16="http://schemas.microsoft.com/office/drawing/2014/main" xmlns="" id="{2078DF96-80F6-430D-A7E1-77BE92E5F5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94" r="-2870"/>
          <a:stretch/>
        </p:blipFill>
        <p:spPr>
          <a:xfrm>
            <a:off x="2075839" y="2234753"/>
            <a:ext cx="6234453" cy="3885068"/>
          </a:xfrm>
          <a:prstGeom prst="rect">
            <a:avLst/>
          </a:prstGeom>
        </p:spPr>
      </p:pic>
      <p:pic>
        <p:nvPicPr>
          <p:cNvPr id="23" name="Picture 22">
            <a:extLst>
              <a:ext uri="{FF2B5EF4-FFF2-40B4-BE49-F238E27FC236}">
                <a16:creationId xmlns:a16="http://schemas.microsoft.com/office/drawing/2014/main" xmlns="" id="{62A3124E-60F4-4680-88EE-E9380E5146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52" b="-11207"/>
          <a:stretch/>
        </p:blipFill>
        <p:spPr>
          <a:xfrm>
            <a:off x="1654805" y="4032861"/>
            <a:ext cx="1081779" cy="2410370"/>
          </a:xfrm>
          <a:prstGeom prst="rect">
            <a:avLst/>
          </a:prstGeom>
        </p:spPr>
      </p:pic>
      <p:pic>
        <p:nvPicPr>
          <p:cNvPr id="15" name="Picture 14">
            <a:extLst>
              <a:ext uri="{FF2B5EF4-FFF2-40B4-BE49-F238E27FC236}">
                <a16:creationId xmlns:a16="http://schemas.microsoft.com/office/drawing/2014/main" xmlns="" id="{7B5CD45E-A5F8-47CB-A89F-E847187429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47700" y="4343690"/>
            <a:ext cx="963061" cy="1848966"/>
          </a:xfrm>
          <a:prstGeom prst="rect">
            <a:avLst/>
          </a:prstGeom>
        </p:spPr>
      </p:pic>
      <p:pic>
        <p:nvPicPr>
          <p:cNvPr id="16" name="Picture 15">
            <a:extLst>
              <a:ext uri="{FF2B5EF4-FFF2-40B4-BE49-F238E27FC236}">
                <a16:creationId xmlns:a16="http://schemas.microsoft.com/office/drawing/2014/main" xmlns="" id="{4012AE0E-8088-4C8C-8397-C97B2BF7FF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20" r="-3667"/>
          <a:stretch/>
        </p:blipFill>
        <p:spPr>
          <a:xfrm>
            <a:off x="2736584" y="4305120"/>
            <a:ext cx="1081779" cy="1907345"/>
          </a:xfrm>
          <a:prstGeom prst="rect">
            <a:avLst/>
          </a:prstGeom>
        </p:spPr>
      </p:pic>
      <p:pic>
        <p:nvPicPr>
          <p:cNvPr id="17" name="Picture 16">
            <a:extLst>
              <a:ext uri="{FF2B5EF4-FFF2-40B4-BE49-F238E27FC236}">
                <a16:creationId xmlns:a16="http://schemas.microsoft.com/office/drawing/2014/main" xmlns="" id="{55ED64D2-3B07-481D-A397-837F84008ED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30" t="-3409" r="-2165" b="-2259"/>
          <a:stretch/>
        </p:blipFill>
        <p:spPr>
          <a:xfrm>
            <a:off x="6690621" y="3429000"/>
            <a:ext cx="1697729" cy="2976385"/>
          </a:xfrm>
          <a:prstGeom prst="rect">
            <a:avLst/>
          </a:prstGeom>
        </p:spPr>
      </p:pic>
      <p:sp>
        <p:nvSpPr>
          <p:cNvPr id="11" name="Heart 10">
            <a:extLst>
              <a:ext uri="{FF2B5EF4-FFF2-40B4-BE49-F238E27FC236}">
                <a16:creationId xmlns:a16="http://schemas.microsoft.com/office/drawing/2014/main" xmlns="" id="{DE7C7642-7129-49E8-A026-D6E7171B6A8C}"/>
              </a:ext>
            </a:extLst>
          </p:cNvPr>
          <p:cNvSpPr/>
          <p:nvPr/>
        </p:nvSpPr>
        <p:spPr>
          <a:xfrm rot="20547679">
            <a:off x="721762" y="3668877"/>
            <a:ext cx="407468" cy="363984"/>
          </a:xfrm>
          <a:prstGeom prst="heart">
            <a:avLst/>
          </a:prstGeom>
          <a:solidFill>
            <a:srgbClr val="BC0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Heart 11">
            <a:extLst>
              <a:ext uri="{FF2B5EF4-FFF2-40B4-BE49-F238E27FC236}">
                <a16:creationId xmlns:a16="http://schemas.microsoft.com/office/drawing/2014/main" xmlns="" id="{59A7532F-CB9B-4157-BC55-470E44AB9901}"/>
              </a:ext>
            </a:extLst>
          </p:cNvPr>
          <p:cNvSpPr/>
          <p:nvPr/>
        </p:nvSpPr>
        <p:spPr>
          <a:xfrm rot="784708">
            <a:off x="2532850" y="3510760"/>
            <a:ext cx="407468" cy="363984"/>
          </a:xfrm>
          <a:prstGeom prst="heart">
            <a:avLst/>
          </a:prstGeom>
          <a:solidFill>
            <a:srgbClr val="BC0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Heart 12">
            <a:extLst>
              <a:ext uri="{FF2B5EF4-FFF2-40B4-BE49-F238E27FC236}">
                <a16:creationId xmlns:a16="http://schemas.microsoft.com/office/drawing/2014/main" xmlns="" id="{386443DF-A153-498D-BD2B-9050E84B1EAF}"/>
              </a:ext>
            </a:extLst>
          </p:cNvPr>
          <p:cNvSpPr/>
          <p:nvPr/>
        </p:nvSpPr>
        <p:spPr>
          <a:xfrm rot="21259651">
            <a:off x="1576586" y="3255276"/>
            <a:ext cx="489740" cy="437476"/>
          </a:xfrm>
          <a:prstGeom prst="heart">
            <a:avLst/>
          </a:prstGeom>
          <a:solidFill>
            <a:srgbClr val="BC0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hlinkClick r:id="rId7" action="ppaction://hlinksldjump"/>
            <a:extLst>
              <a:ext uri="{FF2B5EF4-FFF2-40B4-BE49-F238E27FC236}">
                <a16:creationId xmlns:a16="http://schemas.microsoft.com/office/drawing/2014/main" xmlns="" id="{EE623935-2A29-487C-8118-5DB822270108}"/>
              </a:ext>
            </a:extLst>
          </p:cNvPr>
          <p:cNvSpPr/>
          <p:nvPr/>
        </p:nvSpPr>
        <p:spPr>
          <a:xfrm>
            <a:off x="7772400" y="6092825"/>
            <a:ext cx="1081779" cy="452941"/>
          </a:xfrm>
          <a:prstGeom prst="roundRect">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Finish</a:t>
            </a:r>
            <a:endParaRPr lang="en-GB" b="1" dirty="0"/>
          </a:p>
        </p:txBody>
      </p:sp>
    </p:spTree>
    <p:extLst>
      <p:ext uri="{BB962C8B-B14F-4D97-AF65-F5344CB8AC3E}">
        <p14:creationId xmlns:p14="http://schemas.microsoft.com/office/powerpoint/2010/main" val="252317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xmlns="" id="{7DAB3DF5-6713-4281-B4DC-ADEEFE277094}"/>
              </a:ext>
            </a:extLst>
          </p:cNvPr>
          <p:cNvSpPr/>
          <p:nvPr/>
        </p:nvSpPr>
        <p:spPr>
          <a:xfrm>
            <a:off x="4114800" y="3163824"/>
            <a:ext cx="886968" cy="539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3"/>
            <a:extLst>
              <a:ext uri="{FF2B5EF4-FFF2-40B4-BE49-F238E27FC236}">
                <a16:creationId xmlns:a16="http://schemas.microsoft.com/office/drawing/2014/main" xmlns="" id="{B57A5402-6B74-44CD-AC2D-1FD13289CA06}"/>
              </a:ext>
            </a:extLst>
          </p:cNvPr>
          <p:cNvSpPr/>
          <p:nvPr/>
        </p:nvSpPr>
        <p:spPr>
          <a:xfrm>
            <a:off x="8317523" y="6022731"/>
            <a:ext cx="826477" cy="835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4">
            <a:extLst>
              <a:ext uri="{FF2B5EF4-FFF2-40B4-BE49-F238E27FC236}">
                <a16:creationId xmlns:a16="http://schemas.microsoft.com/office/drawing/2014/main" xmlns="" id="{61B96503-4022-420F-BCD3-A7780A9616F3}"/>
              </a:ext>
            </a:extLst>
          </p:cNvPr>
          <p:cNvSpPr/>
          <p:nvPr/>
        </p:nvSpPr>
        <p:spPr bwMode="auto">
          <a:xfrm>
            <a:off x="457198" y="438151"/>
            <a:ext cx="8220075" cy="5957887"/>
          </a:xfrm>
          <a:prstGeom prst="roundRect">
            <a:avLst>
              <a:gd name="adj" fmla="val 2649"/>
            </a:avLst>
          </a:prstGeom>
          <a:blipFill dpi="0" rotWithShape="1">
            <a:blip r:embed="rId2" cstate="print">
              <a:extLst>
                <a:ext uri="{28A0092B-C50C-407E-A947-70E740481C1C}">
                  <a14:useLocalDpi xmlns:a14="http://schemas.microsoft.com/office/drawing/2010/main" val="0"/>
                </a:ext>
              </a:extLst>
            </a:blip>
            <a:srcRect/>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5" name="Rectangle: Rounded Corners 4"/>
          <p:cNvSpPr/>
          <p:nvPr/>
        </p:nvSpPr>
        <p:spPr>
          <a:xfrm>
            <a:off x="664384" y="637464"/>
            <a:ext cx="3136126" cy="1021556"/>
          </a:xfrm>
          <a:prstGeom prst="roundRect">
            <a:avLst/>
          </a:prstGeom>
          <a:solidFill>
            <a:schemeClr val="bg1"/>
          </a:solidFill>
        </p:spPr>
        <p:txBody>
          <a:bodyPr wrap="square" lIns="0" tIns="0" rIns="0" bIns="0">
            <a:spAutoFit/>
          </a:bodyPr>
          <a:lstStyle/>
          <a:p>
            <a:pPr algn="ctr"/>
            <a:r>
              <a:rPr lang="en-GB" sz="2000" dirty="0"/>
              <a:t>Little Bear is going back to school. He hasn’t been at school for a long time.</a:t>
            </a:r>
          </a:p>
        </p:txBody>
      </p:sp>
      <p:sp>
        <p:nvSpPr>
          <p:cNvPr id="14" name="Rectangle: Rounded Corners 13">
            <a:extLst>
              <a:ext uri="{FF2B5EF4-FFF2-40B4-BE49-F238E27FC236}">
                <a16:creationId xmlns:a16="http://schemas.microsoft.com/office/drawing/2014/main" xmlns="" id="{E165E115-B5FB-4806-A0C3-7502ED2D9786}"/>
              </a:ext>
            </a:extLst>
          </p:cNvPr>
          <p:cNvSpPr/>
          <p:nvPr/>
        </p:nvSpPr>
        <p:spPr>
          <a:xfrm>
            <a:off x="6001306" y="5201305"/>
            <a:ext cx="2530135" cy="1021556"/>
          </a:xfrm>
          <a:prstGeom prst="roundRect">
            <a:avLst/>
          </a:prstGeom>
          <a:solidFill>
            <a:schemeClr val="bg1"/>
          </a:solidFill>
        </p:spPr>
        <p:txBody>
          <a:bodyPr wrap="square" lIns="0" tIns="0" rIns="0" bIns="0">
            <a:spAutoFit/>
          </a:bodyPr>
          <a:lstStyle/>
          <a:p>
            <a:r>
              <a:rPr lang="en-GB" sz="2000" dirty="0"/>
              <a:t>Little Bear has been </a:t>
            </a:r>
          </a:p>
          <a:p>
            <a:r>
              <a:rPr lang="en-GB" sz="2000" dirty="0"/>
              <a:t>working really hard </a:t>
            </a:r>
          </a:p>
          <a:p>
            <a:r>
              <a:rPr lang="en-GB" sz="2000" dirty="0"/>
              <a:t>at home.</a:t>
            </a:r>
          </a:p>
        </p:txBody>
      </p:sp>
      <p:sp>
        <p:nvSpPr>
          <p:cNvPr id="15" name="Rectangle: Rounded Corners 14">
            <a:hlinkClick r:id="rId3" action="ppaction://hlinksldjump"/>
            <a:extLst>
              <a:ext uri="{FF2B5EF4-FFF2-40B4-BE49-F238E27FC236}">
                <a16:creationId xmlns:a16="http://schemas.microsoft.com/office/drawing/2014/main" xmlns="" id="{B0C1A8F9-7271-4DC2-BF58-A2A68A775997}"/>
              </a:ext>
            </a:extLst>
          </p:cNvPr>
          <p:cNvSpPr/>
          <p:nvPr/>
        </p:nvSpPr>
        <p:spPr>
          <a:xfrm>
            <a:off x="7772400" y="6092825"/>
            <a:ext cx="1081779" cy="452941"/>
          </a:xfrm>
          <a:prstGeom prst="roundRect">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Next</a:t>
            </a:r>
            <a:endParaRPr lang="en-GB" b="1" dirty="0"/>
          </a:p>
        </p:txBody>
      </p:sp>
      <p:grpSp>
        <p:nvGrpSpPr>
          <p:cNvPr id="2" name="Group 1">
            <a:extLst>
              <a:ext uri="{FF2B5EF4-FFF2-40B4-BE49-F238E27FC236}">
                <a16:creationId xmlns:a16="http://schemas.microsoft.com/office/drawing/2014/main" xmlns="" id="{59EF215E-37C7-43C5-8E66-E991CD6E2180}"/>
              </a:ext>
            </a:extLst>
          </p:cNvPr>
          <p:cNvGrpSpPr/>
          <p:nvPr/>
        </p:nvGrpSpPr>
        <p:grpSpPr>
          <a:xfrm>
            <a:off x="749288" y="3018406"/>
            <a:ext cx="3458010" cy="3139984"/>
            <a:chOff x="846942" y="2269818"/>
            <a:chExt cx="4334738" cy="3936081"/>
          </a:xfrm>
        </p:grpSpPr>
        <p:pic>
          <p:nvPicPr>
            <p:cNvPr id="9" name="Picture 8">
              <a:extLst>
                <a:ext uri="{FF2B5EF4-FFF2-40B4-BE49-F238E27FC236}">
                  <a16:creationId xmlns:a16="http://schemas.microsoft.com/office/drawing/2014/main" xmlns="" id="{A5CE713C-A7CA-4E5B-B8BB-FF3BE0C474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942" y="3106077"/>
              <a:ext cx="1589403" cy="3051474"/>
            </a:xfrm>
            <a:prstGeom prst="rect">
              <a:avLst/>
            </a:prstGeom>
          </p:spPr>
        </p:pic>
        <p:pic>
          <p:nvPicPr>
            <p:cNvPr id="10" name="Picture 9">
              <a:extLst>
                <a:ext uri="{FF2B5EF4-FFF2-40B4-BE49-F238E27FC236}">
                  <a16:creationId xmlns:a16="http://schemas.microsoft.com/office/drawing/2014/main" xmlns="" id="{80A478C1-C768-4835-87E1-B408384DD73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399046" y="2269818"/>
              <a:ext cx="2782634" cy="3936081"/>
            </a:xfrm>
            <a:prstGeom prst="rect">
              <a:avLst/>
            </a:prstGeom>
          </p:spPr>
        </p:pic>
      </p:grpSp>
      <p:pic>
        <p:nvPicPr>
          <p:cNvPr id="17" name="Picture 16">
            <a:extLst>
              <a:ext uri="{FF2B5EF4-FFF2-40B4-BE49-F238E27FC236}">
                <a16:creationId xmlns:a16="http://schemas.microsoft.com/office/drawing/2014/main" xmlns="" id="{23185958-4FC6-4049-9BC5-7AA87E6923A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270875" y="4508008"/>
            <a:ext cx="751447" cy="1138807"/>
          </a:xfrm>
          <a:prstGeom prst="rect">
            <a:avLst/>
          </a:prstGeom>
        </p:spPr>
      </p:pic>
      <p:pic>
        <p:nvPicPr>
          <p:cNvPr id="19" name="Picture 18">
            <a:extLst>
              <a:ext uri="{FF2B5EF4-FFF2-40B4-BE49-F238E27FC236}">
                <a16:creationId xmlns:a16="http://schemas.microsoft.com/office/drawing/2014/main" xmlns="" id="{225E0B52-586C-47A5-BEA9-D7CFEAA2C8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6673" y="4902673"/>
            <a:ext cx="1007334" cy="781305"/>
          </a:xfrm>
          <a:prstGeom prst="rect">
            <a:avLst/>
          </a:prstGeom>
        </p:spPr>
      </p:pic>
      <p:pic>
        <p:nvPicPr>
          <p:cNvPr id="7" name="Picture 6">
            <a:extLst>
              <a:ext uri="{FF2B5EF4-FFF2-40B4-BE49-F238E27FC236}">
                <a16:creationId xmlns:a16="http://schemas.microsoft.com/office/drawing/2014/main" xmlns="" id="{BDCAFBDD-38B3-464B-A69E-1A5FCD151C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46821">
            <a:off x="3536221" y="5134078"/>
            <a:ext cx="1021978" cy="501420"/>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6E859A1-9B9F-425B-AFE7-E0F6EC631D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05703" y="2148689"/>
            <a:ext cx="5917919" cy="4170606"/>
          </a:xfrm>
          <a:prstGeom prst="roundRect">
            <a:avLst>
              <a:gd name="adj" fmla="val 2223"/>
            </a:avLst>
          </a:prstGeom>
        </p:spPr>
      </p:pic>
      <p:pic>
        <p:nvPicPr>
          <p:cNvPr id="14" name="Picture 13">
            <a:extLst>
              <a:ext uri="{FF2B5EF4-FFF2-40B4-BE49-F238E27FC236}">
                <a16:creationId xmlns:a16="http://schemas.microsoft.com/office/drawing/2014/main" xmlns="" id="{DEFD80C6-5862-4B76-B588-442F0570DBD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40027" y="3519213"/>
            <a:ext cx="1575615" cy="2823136"/>
          </a:xfrm>
          <a:prstGeom prst="rect">
            <a:avLst/>
          </a:prstGeom>
        </p:spPr>
      </p:pic>
      <p:sp>
        <p:nvSpPr>
          <p:cNvPr id="5" name="Rectangle 4"/>
          <p:cNvSpPr/>
          <p:nvPr/>
        </p:nvSpPr>
        <p:spPr>
          <a:xfrm>
            <a:off x="727640" y="515651"/>
            <a:ext cx="7679184" cy="1538883"/>
          </a:xfrm>
          <a:prstGeom prst="rect">
            <a:avLst/>
          </a:prstGeom>
        </p:spPr>
        <p:txBody>
          <a:bodyPr wrap="square" lIns="0" tIns="0" rIns="0" bIns="0">
            <a:spAutoFit/>
          </a:bodyPr>
          <a:lstStyle/>
          <a:p>
            <a:pPr algn="ctr"/>
            <a:r>
              <a:rPr lang="en-GB" sz="2000" dirty="0"/>
              <a:t>Little Bear is very excited about going back to school but he is a little bit nervous too.</a:t>
            </a:r>
          </a:p>
          <a:p>
            <a:pPr algn="ctr"/>
            <a:endParaRPr lang="en-GB" sz="2000" dirty="0"/>
          </a:p>
          <a:p>
            <a:pPr algn="ctr"/>
            <a:r>
              <a:rPr lang="en-GB" sz="2000" dirty="0"/>
              <a:t>Little Bear’s teachers say that it’s normal to feel a little bit nervous. Here are some of the things they told him.</a:t>
            </a:r>
          </a:p>
        </p:txBody>
      </p:sp>
      <p:grpSp>
        <p:nvGrpSpPr>
          <p:cNvPr id="11" name="Group 10">
            <a:extLst>
              <a:ext uri="{FF2B5EF4-FFF2-40B4-BE49-F238E27FC236}">
                <a16:creationId xmlns:a16="http://schemas.microsoft.com/office/drawing/2014/main" xmlns="" id="{F76EA858-0995-42A6-8271-3536A7736503}"/>
              </a:ext>
            </a:extLst>
          </p:cNvPr>
          <p:cNvGrpSpPr/>
          <p:nvPr/>
        </p:nvGrpSpPr>
        <p:grpSpPr>
          <a:xfrm>
            <a:off x="571735" y="3272441"/>
            <a:ext cx="3458010" cy="3139984"/>
            <a:chOff x="846942" y="2269818"/>
            <a:chExt cx="4334738" cy="3936081"/>
          </a:xfrm>
        </p:grpSpPr>
        <p:pic>
          <p:nvPicPr>
            <p:cNvPr id="12" name="Picture 11">
              <a:extLst>
                <a:ext uri="{FF2B5EF4-FFF2-40B4-BE49-F238E27FC236}">
                  <a16:creationId xmlns:a16="http://schemas.microsoft.com/office/drawing/2014/main" xmlns="" id="{40D14637-F74C-4296-AF52-41A97375A1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942" y="3106077"/>
              <a:ext cx="1589403" cy="3051474"/>
            </a:xfrm>
            <a:prstGeom prst="rect">
              <a:avLst/>
            </a:prstGeom>
          </p:spPr>
        </p:pic>
        <p:pic>
          <p:nvPicPr>
            <p:cNvPr id="13" name="Picture 12">
              <a:extLst>
                <a:ext uri="{FF2B5EF4-FFF2-40B4-BE49-F238E27FC236}">
                  <a16:creationId xmlns:a16="http://schemas.microsoft.com/office/drawing/2014/main" xmlns="" id="{CEC83886-24B7-41B9-A36F-6F18201AFBA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399046" y="2269818"/>
              <a:ext cx="2782634" cy="3936081"/>
            </a:xfrm>
            <a:prstGeom prst="rect">
              <a:avLst/>
            </a:prstGeom>
          </p:spPr>
        </p:pic>
      </p:grpSp>
      <p:sp>
        <p:nvSpPr>
          <p:cNvPr id="15" name="Rectangle: Rounded Corners 14">
            <a:hlinkClick r:id="rId6" action="ppaction://hlinksldjump"/>
            <a:extLst>
              <a:ext uri="{FF2B5EF4-FFF2-40B4-BE49-F238E27FC236}">
                <a16:creationId xmlns:a16="http://schemas.microsoft.com/office/drawing/2014/main" xmlns="" id="{83F774D5-4F93-4C91-BF5D-277FC6AC31FC}"/>
              </a:ext>
            </a:extLst>
          </p:cNvPr>
          <p:cNvSpPr/>
          <p:nvPr/>
        </p:nvSpPr>
        <p:spPr>
          <a:xfrm>
            <a:off x="7772400" y="6092825"/>
            <a:ext cx="1081779" cy="452941"/>
          </a:xfrm>
          <a:prstGeom prst="roundRect">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Next</a:t>
            </a:r>
            <a:endParaRPr lang="en-GB" b="1" dirty="0"/>
          </a:p>
        </p:txBody>
      </p:sp>
    </p:spTree>
    <p:extLst>
      <p:ext uri="{BB962C8B-B14F-4D97-AF65-F5344CB8AC3E}">
        <p14:creationId xmlns:p14="http://schemas.microsoft.com/office/powerpoint/2010/main" val="93815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61962" y="452615"/>
            <a:ext cx="8220075" cy="777520"/>
          </a:xfrm>
        </p:spPr>
        <p:txBody>
          <a:bodyPr/>
          <a:lstStyle/>
          <a:p>
            <a:r>
              <a:rPr lang="en-GB" sz="3600" dirty="0">
                <a:latin typeface="+mn-lt"/>
              </a:rPr>
              <a:t>When you come back to school…</a:t>
            </a:r>
          </a:p>
        </p:txBody>
      </p:sp>
      <p:pic>
        <p:nvPicPr>
          <p:cNvPr id="28" name="Picture 27">
            <a:extLst>
              <a:ext uri="{FF2B5EF4-FFF2-40B4-BE49-F238E27FC236}">
                <a16:creationId xmlns:a16="http://schemas.microsoft.com/office/drawing/2014/main" xmlns="" id="{3BC43375-F632-44F8-BB32-F2E32330C1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228" y="4518807"/>
            <a:ext cx="1558724" cy="2992573"/>
          </a:xfrm>
          <a:prstGeom prst="rect">
            <a:avLst/>
          </a:prstGeom>
        </p:spPr>
      </p:pic>
      <p:pic>
        <p:nvPicPr>
          <p:cNvPr id="19" name="Picture 18">
            <a:extLst>
              <a:ext uri="{FF2B5EF4-FFF2-40B4-BE49-F238E27FC236}">
                <a16:creationId xmlns:a16="http://schemas.microsoft.com/office/drawing/2014/main" xmlns="" id="{2FCAD662-72AA-4C8B-8174-24EFA62775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1187"/>
          <a:stretch/>
        </p:blipFill>
        <p:spPr>
          <a:xfrm>
            <a:off x="6095629" y="3744348"/>
            <a:ext cx="1832577" cy="3767033"/>
          </a:xfrm>
          <a:prstGeom prst="rect">
            <a:avLst/>
          </a:prstGeom>
        </p:spPr>
      </p:pic>
      <p:pic>
        <p:nvPicPr>
          <p:cNvPr id="22" name="Picture 21">
            <a:extLst>
              <a:ext uri="{FF2B5EF4-FFF2-40B4-BE49-F238E27FC236}">
                <a16:creationId xmlns:a16="http://schemas.microsoft.com/office/drawing/2014/main" xmlns="" id="{5875B148-91A2-48B5-9730-0F6A63D3904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068523" y="3520003"/>
            <a:ext cx="2544535" cy="1798872"/>
          </a:xfrm>
          <a:prstGeom prst="rect">
            <a:avLst/>
          </a:prstGeom>
        </p:spPr>
      </p:pic>
      <p:pic>
        <p:nvPicPr>
          <p:cNvPr id="24" name="Picture 23">
            <a:extLst>
              <a:ext uri="{FF2B5EF4-FFF2-40B4-BE49-F238E27FC236}">
                <a16:creationId xmlns:a16="http://schemas.microsoft.com/office/drawing/2014/main" xmlns="" id="{58C50445-618E-4286-A162-E46D935D48B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508402">
            <a:off x="2526065" y="4789808"/>
            <a:ext cx="740628" cy="523591"/>
          </a:xfrm>
          <a:prstGeom prst="rect">
            <a:avLst/>
          </a:prstGeom>
        </p:spPr>
      </p:pic>
      <p:pic>
        <p:nvPicPr>
          <p:cNvPr id="31" name="Picture 30">
            <a:extLst>
              <a:ext uri="{FF2B5EF4-FFF2-40B4-BE49-F238E27FC236}">
                <a16:creationId xmlns:a16="http://schemas.microsoft.com/office/drawing/2014/main" xmlns="" id="{F38BAF59-21CA-4678-BD51-BF1B5594753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20091598" flipH="1">
            <a:off x="5584540" y="4263624"/>
            <a:ext cx="713739" cy="504582"/>
          </a:xfrm>
          <a:prstGeom prst="rect">
            <a:avLst/>
          </a:prstGeom>
        </p:spPr>
      </p:pic>
      <p:pic>
        <p:nvPicPr>
          <p:cNvPr id="32" name="Picture 31">
            <a:extLst>
              <a:ext uri="{FF2B5EF4-FFF2-40B4-BE49-F238E27FC236}">
                <a16:creationId xmlns:a16="http://schemas.microsoft.com/office/drawing/2014/main" xmlns="" id="{80828478-1430-463F-BC0D-1B91ED90E2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7115"/>
          <a:stretch/>
        </p:blipFill>
        <p:spPr>
          <a:xfrm>
            <a:off x="3648425" y="4189507"/>
            <a:ext cx="580605" cy="700979"/>
          </a:xfrm>
          <a:prstGeom prst="rect">
            <a:avLst/>
          </a:prstGeom>
        </p:spPr>
      </p:pic>
      <p:pic>
        <p:nvPicPr>
          <p:cNvPr id="34" name="Picture 33">
            <a:extLst>
              <a:ext uri="{FF2B5EF4-FFF2-40B4-BE49-F238E27FC236}">
                <a16:creationId xmlns:a16="http://schemas.microsoft.com/office/drawing/2014/main" xmlns="" id="{D755B9E5-01B3-4A73-81F4-CAD19EF9356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9362"/>
          <a:stretch/>
        </p:blipFill>
        <p:spPr>
          <a:xfrm>
            <a:off x="4214932" y="3915467"/>
            <a:ext cx="1146992" cy="983825"/>
          </a:xfrm>
          <a:prstGeom prst="rect">
            <a:avLst/>
          </a:prstGeom>
        </p:spPr>
      </p:pic>
      <p:sp>
        <p:nvSpPr>
          <p:cNvPr id="2" name="Heart 1">
            <a:extLst>
              <a:ext uri="{FF2B5EF4-FFF2-40B4-BE49-F238E27FC236}">
                <a16:creationId xmlns:a16="http://schemas.microsoft.com/office/drawing/2014/main" xmlns="" id="{906C8F08-B9BE-478B-B76D-E418B766064A}"/>
              </a:ext>
            </a:extLst>
          </p:cNvPr>
          <p:cNvSpPr/>
          <p:nvPr/>
        </p:nvSpPr>
        <p:spPr>
          <a:xfrm>
            <a:off x="674255" y="4176012"/>
            <a:ext cx="407468" cy="363984"/>
          </a:xfrm>
          <a:prstGeom prst="heart">
            <a:avLst/>
          </a:prstGeom>
          <a:solidFill>
            <a:srgbClr val="BC0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Heart 34">
            <a:extLst>
              <a:ext uri="{FF2B5EF4-FFF2-40B4-BE49-F238E27FC236}">
                <a16:creationId xmlns:a16="http://schemas.microsoft.com/office/drawing/2014/main" xmlns="" id="{54C8B0F5-5D0A-4B5B-826C-41FDA3642C10}"/>
              </a:ext>
            </a:extLst>
          </p:cNvPr>
          <p:cNvSpPr/>
          <p:nvPr/>
        </p:nvSpPr>
        <p:spPr>
          <a:xfrm>
            <a:off x="8023631" y="4184136"/>
            <a:ext cx="407468" cy="363984"/>
          </a:xfrm>
          <a:prstGeom prst="heart">
            <a:avLst/>
          </a:prstGeom>
          <a:solidFill>
            <a:srgbClr val="BC0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Heart 35">
            <a:extLst>
              <a:ext uri="{FF2B5EF4-FFF2-40B4-BE49-F238E27FC236}">
                <a16:creationId xmlns:a16="http://schemas.microsoft.com/office/drawing/2014/main" xmlns="" id="{847AF190-9467-4822-90CC-295BBBACE8A2}"/>
              </a:ext>
            </a:extLst>
          </p:cNvPr>
          <p:cNvSpPr/>
          <p:nvPr/>
        </p:nvSpPr>
        <p:spPr>
          <a:xfrm>
            <a:off x="3856245" y="3843834"/>
            <a:ext cx="314019" cy="280507"/>
          </a:xfrm>
          <a:prstGeom prst="heart">
            <a:avLst/>
          </a:prstGeom>
          <a:solidFill>
            <a:srgbClr val="BC0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hlinkClick r:id="rId8" action="ppaction://hlinksldjump"/>
            <a:extLst>
              <a:ext uri="{FF2B5EF4-FFF2-40B4-BE49-F238E27FC236}">
                <a16:creationId xmlns:a16="http://schemas.microsoft.com/office/drawing/2014/main" xmlns="" id="{3DAFEDD7-5B9D-4A4E-8D0B-D96C3ED0C0D8}"/>
              </a:ext>
            </a:extLst>
          </p:cNvPr>
          <p:cNvSpPr/>
          <p:nvPr/>
        </p:nvSpPr>
        <p:spPr>
          <a:xfrm>
            <a:off x="7772400" y="6092825"/>
            <a:ext cx="1081779" cy="452941"/>
          </a:xfrm>
          <a:prstGeom prst="roundRect">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Next</a:t>
            </a:r>
            <a:endParaRPr lang="en-GB" b="1" dirty="0"/>
          </a:p>
        </p:txBody>
      </p:sp>
      <p:sp>
        <p:nvSpPr>
          <p:cNvPr id="15" name="first paragprah">
            <a:extLst>
              <a:ext uri="{FF2B5EF4-FFF2-40B4-BE49-F238E27FC236}">
                <a16:creationId xmlns:a16="http://schemas.microsoft.com/office/drawing/2014/main" xmlns="" id="{A36724CA-CBD7-4FB8-AB8F-B3B0F30AD151}"/>
              </a:ext>
            </a:extLst>
          </p:cNvPr>
          <p:cNvSpPr/>
          <p:nvPr/>
        </p:nvSpPr>
        <p:spPr>
          <a:xfrm>
            <a:off x="1056004" y="1230135"/>
            <a:ext cx="7031990" cy="830997"/>
          </a:xfrm>
          <a:prstGeom prst="rect">
            <a:avLst/>
          </a:prstGeom>
        </p:spPr>
        <p:txBody>
          <a:bodyPr wrap="square" lIns="0" tIns="0" rIns="0" bIns="0">
            <a:spAutoFit/>
          </a:bodyPr>
          <a:lstStyle/>
          <a:p>
            <a:pPr lvl="0">
              <a:lnSpc>
                <a:spcPct val="90000"/>
              </a:lnSpc>
              <a:spcBef>
                <a:spcPts val="1000"/>
              </a:spcBef>
              <a:buSzPts val="1800"/>
            </a:pPr>
            <a:r>
              <a:rPr lang="en-GB" sz="2000" dirty="0">
                <a:ea typeface="Arial"/>
                <a:cs typeface="Arial"/>
                <a:sym typeface="Arial"/>
              </a:rPr>
              <a:t>...you might miss your family. You have been at home with your family for a long time so it’s normal to miss them a little bit. </a:t>
            </a:r>
            <a:endParaRPr lang="en-GB" sz="2000" dirty="0"/>
          </a:p>
        </p:txBody>
      </p:sp>
      <p:sp>
        <p:nvSpPr>
          <p:cNvPr id="17" name="Second paragraph">
            <a:extLst>
              <a:ext uri="{FF2B5EF4-FFF2-40B4-BE49-F238E27FC236}">
                <a16:creationId xmlns:a16="http://schemas.microsoft.com/office/drawing/2014/main" xmlns="" id="{AB3DC4D0-CD0E-4DA1-A6E3-396B541B21A7}"/>
              </a:ext>
            </a:extLst>
          </p:cNvPr>
          <p:cNvSpPr/>
          <p:nvPr/>
        </p:nvSpPr>
        <p:spPr>
          <a:xfrm>
            <a:off x="1060973" y="2183453"/>
            <a:ext cx="7031990" cy="830997"/>
          </a:xfrm>
          <a:prstGeom prst="rect">
            <a:avLst/>
          </a:prstGeom>
        </p:spPr>
        <p:txBody>
          <a:bodyPr wrap="square" lIns="0" tIns="0" rIns="0" bIns="0">
            <a:spAutoFit/>
          </a:bodyPr>
          <a:lstStyle/>
          <a:p>
            <a:pPr lvl="0">
              <a:lnSpc>
                <a:spcPct val="90000"/>
              </a:lnSpc>
              <a:spcBef>
                <a:spcPts val="1000"/>
              </a:spcBef>
              <a:buSzPts val="1800"/>
            </a:pPr>
            <a:r>
              <a:rPr lang="en-GB" sz="2000" dirty="0">
                <a:ea typeface="Arial"/>
                <a:cs typeface="Arial"/>
                <a:sym typeface="Arial"/>
              </a:rPr>
              <a:t>Your teachers care about you and will look after you. Your family will be thinking of you and will be so excited to hear about your day at school.</a:t>
            </a:r>
            <a:endParaRPr lang="en-GB" sz="2000" dirty="0"/>
          </a:p>
        </p:txBody>
      </p:sp>
      <p:sp>
        <p:nvSpPr>
          <p:cNvPr id="18" name="Third paragraph">
            <a:extLst>
              <a:ext uri="{FF2B5EF4-FFF2-40B4-BE49-F238E27FC236}">
                <a16:creationId xmlns:a16="http://schemas.microsoft.com/office/drawing/2014/main" xmlns="" id="{631A08C0-BD94-4F5A-9D3A-1C54AC9DF01E}"/>
              </a:ext>
            </a:extLst>
          </p:cNvPr>
          <p:cNvSpPr/>
          <p:nvPr/>
        </p:nvSpPr>
        <p:spPr>
          <a:xfrm>
            <a:off x="1056004" y="3135173"/>
            <a:ext cx="7031990" cy="861774"/>
          </a:xfrm>
          <a:prstGeom prst="rect">
            <a:avLst/>
          </a:prstGeom>
        </p:spPr>
        <p:txBody>
          <a:bodyPr wrap="square" lIns="0" tIns="0" rIns="0" bIns="0">
            <a:spAutoFit/>
          </a:bodyPr>
          <a:lstStyle/>
          <a:p>
            <a:pPr lvl="0">
              <a:lnSpc>
                <a:spcPct val="90000"/>
              </a:lnSpc>
              <a:spcBef>
                <a:spcPts val="1000"/>
              </a:spcBef>
              <a:buSzPts val="1800"/>
            </a:pPr>
            <a:r>
              <a:rPr lang="en-GB" sz="2000" dirty="0">
                <a:ea typeface="Arial"/>
                <a:cs typeface="Arial"/>
                <a:sym typeface="Arial"/>
              </a:rPr>
              <a:t>Even though you are not with them, you are still in each other’s hearts. </a:t>
            </a:r>
            <a:endParaRPr lang="en-GB" sz="2000" dirty="0"/>
          </a:p>
          <a:p>
            <a:pPr algn="ctr"/>
            <a:endParaRPr lang="en-GB" sz="2000" dirty="0"/>
          </a:p>
        </p:txBody>
      </p:sp>
    </p:spTree>
    <p:extLst>
      <p:ext uri="{BB962C8B-B14F-4D97-AF65-F5344CB8AC3E}">
        <p14:creationId xmlns:p14="http://schemas.microsoft.com/office/powerpoint/2010/main" val="280182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10"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animBg="1"/>
      <p:bldP spid="35" grpId="0" animBg="1"/>
      <p:bldP spid="36" grpId="0" animBg="1"/>
      <p:bldP spid="15"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4">
            <a:extLst>
              <a:ext uri="{FF2B5EF4-FFF2-40B4-BE49-F238E27FC236}">
                <a16:creationId xmlns:a16="http://schemas.microsoft.com/office/drawing/2014/main" xmlns="" id="{1AAC9CB5-254D-4560-9806-47BF4B198DD1}"/>
              </a:ext>
            </a:extLst>
          </p:cNvPr>
          <p:cNvSpPr/>
          <p:nvPr/>
        </p:nvSpPr>
        <p:spPr bwMode="auto">
          <a:xfrm>
            <a:off x="457198" y="438151"/>
            <a:ext cx="8220075" cy="5957887"/>
          </a:xfrm>
          <a:prstGeom prst="roundRect">
            <a:avLst>
              <a:gd name="adj" fmla="val 2649"/>
            </a:avLst>
          </a:prstGeom>
          <a:blipFill dpi="0" rotWithShape="1">
            <a:blip r:embed="rId2" cstate="print">
              <a:extLst>
                <a:ext uri="{28A0092B-C50C-407E-A947-70E740481C1C}">
                  <a14:useLocalDpi xmlns:a14="http://schemas.microsoft.com/office/drawing/2010/main" val="0"/>
                </a:ext>
              </a:extLst>
            </a:blip>
            <a:srcRect/>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0" name="Rounded Rectangle 4">
            <a:extLst>
              <a:ext uri="{FF2B5EF4-FFF2-40B4-BE49-F238E27FC236}">
                <a16:creationId xmlns:a16="http://schemas.microsoft.com/office/drawing/2014/main" xmlns="" id="{4050E91F-A6C2-40B9-913B-3F30AE494975}"/>
              </a:ext>
            </a:extLst>
          </p:cNvPr>
          <p:cNvSpPr/>
          <p:nvPr/>
        </p:nvSpPr>
        <p:spPr bwMode="auto">
          <a:xfrm>
            <a:off x="461962" y="425233"/>
            <a:ext cx="8220075" cy="1768876"/>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1" name="Title 20"/>
          <p:cNvSpPr>
            <a:spLocks noGrp="1"/>
          </p:cNvSpPr>
          <p:nvPr>
            <p:ph type="title"/>
          </p:nvPr>
        </p:nvSpPr>
        <p:spPr>
          <a:xfrm>
            <a:off x="461962" y="452615"/>
            <a:ext cx="8220075" cy="777520"/>
          </a:xfrm>
        </p:spPr>
        <p:txBody>
          <a:bodyPr/>
          <a:lstStyle/>
          <a:p>
            <a:r>
              <a:rPr lang="en-GB" sz="3600" dirty="0">
                <a:latin typeface="+mn-lt"/>
              </a:rPr>
              <a:t>When you come back to school…</a:t>
            </a:r>
          </a:p>
        </p:txBody>
      </p:sp>
      <p:sp>
        <p:nvSpPr>
          <p:cNvPr id="5" name="Rectangle 4"/>
          <p:cNvSpPr/>
          <p:nvPr/>
        </p:nvSpPr>
        <p:spPr>
          <a:xfrm>
            <a:off x="1051239" y="1195218"/>
            <a:ext cx="7031990" cy="923330"/>
          </a:xfrm>
          <a:prstGeom prst="rect">
            <a:avLst/>
          </a:prstGeom>
        </p:spPr>
        <p:txBody>
          <a:bodyPr wrap="square" lIns="0" tIns="0" rIns="0" bIns="0">
            <a:spAutoFit/>
          </a:bodyPr>
          <a:lstStyle/>
          <a:p>
            <a:pPr algn="ctr"/>
            <a:r>
              <a:rPr lang="en-GB" sz="2000" dirty="0"/>
              <a:t>…your friends will be happy to see you. You may not have seen your friends for a long time but they will be excited to see you. They will be waiting to play with you!</a:t>
            </a:r>
          </a:p>
        </p:txBody>
      </p:sp>
      <p:sp>
        <p:nvSpPr>
          <p:cNvPr id="9" name="Rectangle 8">
            <a:extLst>
              <a:ext uri="{FF2B5EF4-FFF2-40B4-BE49-F238E27FC236}">
                <a16:creationId xmlns:a16="http://schemas.microsoft.com/office/drawing/2014/main" xmlns="" id="{A4495658-8AD4-4334-BBAE-0AB950D54079}"/>
              </a:ext>
            </a:extLst>
          </p:cNvPr>
          <p:cNvSpPr/>
          <p:nvPr/>
        </p:nvSpPr>
        <p:spPr>
          <a:xfrm>
            <a:off x="1051239" y="5812044"/>
            <a:ext cx="7031990" cy="307777"/>
          </a:xfrm>
          <a:prstGeom prst="rect">
            <a:avLst/>
          </a:prstGeom>
        </p:spPr>
        <p:txBody>
          <a:bodyPr wrap="square" lIns="0" tIns="0" rIns="0" bIns="0">
            <a:spAutoFit/>
          </a:bodyPr>
          <a:lstStyle/>
          <a:p>
            <a:pPr algn="ctr"/>
            <a:r>
              <a:rPr lang="en-GB" sz="2000" dirty="0">
                <a:solidFill>
                  <a:schemeClr val="bg1"/>
                </a:solidFill>
              </a:rPr>
              <a:t>Even when we are apart, we are all still friends.</a:t>
            </a:r>
          </a:p>
        </p:txBody>
      </p:sp>
      <p:pic>
        <p:nvPicPr>
          <p:cNvPr id="12" name="Picture 11">
            <a:extLst>
              <a:ext uri="{FF2B5EF4-FFF2-40B4-BE49-F238E27FC236}">
                <a16:creationId xmlns:a16="http://schemas.microsoft.com/office/drawing/2014/main" xmlns="" id="{6907B60C-A971-4182-AD25-51B3FAEB4E6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03141" y="2600596"/>
            <a:ext cx="1461003" cy="2804961"/>
          </a:xfrm>
          <a:prstGeom prst="rect">
            <a:avLst/>
          </a:prstGeom>
        </p:spPr>
      </p:pic>
      <p:pic>
        <p:nvPicPr>
          <p:cNvPr id="8" name="Picture 7">
            <a:extLst>
              <a:ext uri="{FF2B5EF4-FFF2-40B4-BE49-F238E27FC236}">
                <a16:creationId xmlns:a16="http://schemas.microsoft.com/office/drawing/2014/main" xmlns="" id="{0C0B78C8-0A10-4D4F-9ABD-E98F2CEBA58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188905" y="2551237"/>
            <a:ext cx="2022386" cy="2860697"/>
          </a:xfrm>
          <a:prstGeom prst="rect">
            <a:avLst/>
          </a:prstGeom>
        </p:spPr>
      </p:pic>
      <p:pic>
        <p:nvPicPr>
          <p:cNvPr id="14" name="Picture 13">
            <a:extLst>
              <a:ext uri="{FF2B5EF4-FFF2-40B4-BE49-F238E27FC236}">
                <a16:creationId xmlns:a16="http://schemas.microsoft.com/office/drawing/2014/main" xmlns="" id="{14E800EC-1CB0-4F6A-A380-BCE32E3BAB7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421083" y="2765390"/>
            <a:ext cx="1358774" cy="2608691"/>
          </a:xfrm>
          <a:prstGeom prst="rect">
            <a:avLst/>
          </a:prstGeom>
        </p:spPr>
      </p:pic>
      <p:sp>
        <p:nvSpPr>
          <p:cNvPr id="11" name="Rectangle: Rounded Corners 10">
            <a:hlinkClick r:id="rId6" action="ppaction://hlinksldjump"/>
            <a:extLst>
              <a:ext uri="{FF2B5EF4-FFF2-40B4-BE49-F238E27FC236}">
                <a16:creationId xmlns:a16="http://schemas.microsoft.com/office/drawing/2014/main" xmlns="" id="{E79E4AEC-EE45-4D67-B254-BD37BB6E0069}"/>
              </a:ext>
            </a:extLst>
          </p:cNvPr>
          <p:cNvSpPr/>
          <p:nvPr/>
        </p:nvSpPr>
        <p:spPr>
          <a:xfrm>
            <a:off x="7772400" y="6092825"/>
            <a:ext cx="1081779" cy="452941"/>
          </a:xfrm>
          <a:prstGeom prst="roundRect">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Next</a:t>
            </a:r>
            <a:endParaRPr lang="en-GB" b="1" dirty="0"/>
          </a:p>
        </p:txBody>
      </p:sp>
    </p:spTree>
    <p:extLst>
      <p:ext uri="{BB962C8B-B14F-4D97-AF65-F5344CB8AC3E}">
        <p14:creationId xmlns:p14="http://schemas.microsoft.com/office/powerpoint/2010/main" val="343945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4">
            <a:extLst>
              <a:ext uri="{FF2B5EF4-FFF2-40B4-BE49-F238E27FC236}">
                <a16:creationId xmlns:a16="http://schemas.microsoft.com/office/drawing/2014/main" xmlns="" id="{F6F2CB2D-F85B-4945-A60C-1C602BF14B65}"/>
              </a:ext>
            </a:extLst>
          </p:cNvPr>
          <p:cNvSpPr/>
          <p:nvPr/>
        </p:nvSpPr>
        <p:spPr bwMode="auto">
          <a:xfrm>
            <a:off x="457198" y="438151"/>
            <a:ext cx="8220075" cy="5957887"/>
          </a:xfrm>
          <a:prstGeom prst="roundRect">
            <a:avLst>
              <a:gd name="adj" fmla="val 2649"/>
            </a:avLst>
          </a:prstGeom>
          <a:blipFill dpi="0" rotWithShape="1">
            <a:blip r:embed="rId2" cstate="print">
              <a:extLst>
                <a:ext uri="{28A0092B-C50C-407E-A947-70E740481C1C}">
                  <a14:useLocalDpi xmlns:a14="http://schemas.microsoft.com/office/drawing/2010/main" val="0"/>
                </a:ext>
              </a:extLst>
            </a:blip>
            <a:srcRect/>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24" name="Picture 23">
            <a:extLst>
              <a:ext uri="{FF2B5EF4-FFF2-40B4-BE49-F238E27FC236}">
                <a16:creationId xmlns:a16="http://schemas.microsoft.com/office/drawing/2014/main" xmlns="" id="{6C768F5A-E0D8-4323-B3E8-2D1695D38F1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38151" y="3221995"/>
            <a:ext cx="1727811" cy="3095835"/>
          </a:xfrm>
          <a:prstGeom prst="rect">
            <a:avLst/>
          </a:prstGeom>
        </p:spPr>
      </p:pic>
      <p:sp>
        <p:nvSpPr>
          <p:cNvPr id="30" name="Rounded Rectangle 4">
            <a:extLst>
              <a:ext uri="{FF2B5EF4-FFF2-40B4-BE49-F238E27FC236}">
                <a16:creationId xmlns:a16="http://schemas.microsoft.com/office/drawing/2014/main" xmlns="" id="{C6D4C012-53A5-407F-98C2-ED00ACAA2EE5}"/>
              </a:ext>
            </a:extLst>
          </p:cNvPr>
          <p:cNvSpPr/>
          <p:nvPr/>
        </p:nvSpPr>
        <p:spPr bwMode="auto">
          <a:xfrm>
            <a:off x="461962" y="5672309"/>
            <a:ext cx="8220075" cy="723729"/>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9" name="Rounded Rectangle 4">
            <a:extLst>
              <a:ext uri="{FF2B5EF4-FFF2-40B4-BE49-F238E27FC236}">
                <a16:creationId xmlns:a16="http://schemas.microsoft.com/office/drawing/2014/main" xmlns="" id="{C504E10D-C215-41E4-9D5E-711246BD097A}"/>
              </a:ext>
            </a:extLst>
          </p:cNvPr>
          <p:cNvSpPr/>
          <p:nvPr/>
        </p:nvSpPr>
        <p:spPr bwMode="auto">
          <a:xfrm>
            <a:off x="461962" y="425233"/>
            <a:ext cx="8220075" cy="1540793"/>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1" name="Title 20"/>
          <p:cNvSpPr>
            <a:spLocks noGrp="1"/>
          </p:cNvSpPr>
          <p:nvPr>
            <p:ph type="title"/>
          </p:nvPr>
        </p:nvSpPr>
        <p:spPr>
          <a:xfrm>
            <a:off x="461962" y="452615"/>
            <a:ext cx="8220075" cy="777520"/>
          </a:xfrm>
        </p:spPr>
        <p:txBody>
          <a:bodyPr/>
          <a:lstStyle/>
          <a:p>
            <a:r>
              <a:rPr lang="en-GB" sz="3600" dirty="0">
                <a:solidFill>
                  <a:schemeClr val="tx1"/>
                </a:solidFill>
                <a:latin typeface="+mn-lt"/>
              </a:rPr>
              <a:t>When you come back to school…</a:t>
            </a:r>
          </a:p>
        </p:txBody>
      </p:sp>
      <p:sp>
        <p:nvSpPr>
          <p:cNvPr id="5" name="Rectangle: Rounded Corners 4"/>
          <p:cNvSpPr/>
          <p:nvPr/>
        </p:nvSpPr>
        <p:spPr>
          <a:xfrm>
            <a:off x="517970" y="1264671"/>
            <a:ext cx="8098529" cy="612934"/>
          </a:xfrm>
          <a:prstGeom prst="roundRect">
            <a:avLst/>
          </a:prstGeom>
          <a:noFill/>
        </p:spPr>
        <p:txBody>
          <a:bodyPr wrap="square" lIns="0" tIns="0" rIns="0" bIns="0">
            <a:spAutoFit/>
          </a:bodyPr>
          <a:lstStyle/>
          <a:p>
            <a:pPr algn="just"/>
            <a:r>
              <a:rPr lang="en-GB" dirty="0"/>
              <a:t>…the classroom may feel noisy. The classroom may feel a little busy and loud to begin with, especially if you have been at home with just your family.</a:t>
            </a:r>
          </a:p>
        </p:txBody>
      </p:sp>
      <p:pic>
        <p:nvPicPr>
          <p:cNvPr id="19" name="Picture 18">
            <a:extLst>
              <a:ext uri="{FF2B5EF4-FFF2-40B4-BE49-F238E27FC236}">
                <a16:creationId xmlns:a16="http://schemas.microsoft.com/office/drawing/2014/main" xmlns="" id="{969FAC9F-2C0A-4455-A141-0FF3D302F2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1086"/>
          <a:stretch/>
        </p:blipFill>
        <p:spPr>
          <a:xfrm>
            <a:off x="1402143" y="3526971"/>
            <a:ext cx="1434931" cy="2145338"/>
          </a:xfrm>
          <a:prstGeom prst="rect">
            <a:avLst/>
          </a:prstGeom>
        </p:spPr>
      </p:pic>
      <p:sp>
        <p:nvSpPr>
          <p:cNvPr id="9" name="Rectangle: Rounded Corners 8">
            <a:extLst>
              <a:ext uri="{FF2B5EF4-FFF2-40B4-BE49-F238E27FC236}">
                <a16:creationId xmlns:a16="http://schemas.microsoft.com/office/drawing/2014/main" xmlns="" id="{A4495658-8AD4-4334-BBAE-0AB950D54079}"/>
              </a:ext>
            </a:extLst>
          </p:cNvPr>
          <p:cNvSpPr/>
          <p:nvPr/>
        </p:nvSpPr>
        <p:spPr>
          <a:xfrm>
            <a:off x="1677074" y="5709215"/>
            <a:ext cx="5227508" cy="646986"/>
          </a:xfrm>
          <a:prstGeom prst="roundRect">
            <a:avLst/>
          </a:prstGeom>
          <a:noFill/>
        </p:spPr>
        <p:txBody>
          <a:bodyPr wrap="square" lIns="0" tIns="0" rIns="0" bIns="0">
            <a:spAutoFit/>
          </a:bodyPr>
          <a:lstStyle/>
          <a:p>
            <a:pPr algn="ctr"/>
            <a:r>
              <a:rPr lang="en-GB" sz="1900" dirty="0"/>
              <a:t>Soon, you won’t notice and you’ll be busy playing and chatting with all your friends.</a:t>
            </a:r>
          </a:p>
        </p:txBody>
      </p:sp>
      <p:pic>
        <p:nvPicPr>
          <p:cNvPr id="13" name="Picture 12">
            <a:extLst>
              <a:ext uri="{FF2B5EF4-FFF2-40B4-BE49-F238E27FC236}">
                <a16:creationId xmlns:a16="http://schemas.microsoft.com/office/drawing/2014/main" xmlns="" id="{21F2A3F7-36A7-4BDE-9455-C7051800202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479496" y="2420176"/>
            <a:ext cx="1434930" cy="2754904"/>
          </a:xfrm>
          <a:prstGeom prst="rect">
            <a:avLst/>
          </a:prstGeom>
        </p:spPr>
      </p:pic>
      <p:sp>
        <p:nvSpPr>
          <p:cNvPr id="14" name="Rectangle: Rounded Corners 13">
            <a:hlinkClick r:id="rId6" action="ppaction://hlinksldjump"/>
            <a:extLst>
              <a:ext uri="{FF2B5EF4-FFF2-40B4-BE49-F238E27FC236}">
                <a16:creationId xmlns:a16="http://schemas.microsoft.com/office/drawing/2014/main" xmlns="" id="{18948F57-565B-4213-96B2-23A54A941D9C}"/>
              </a:ext>
            </a:extLst>
          </p:cNvPr>
          <p:cNvSpPr/>
          <p:nvPr/>
        </p:nvSpPr>
        <p:spPr>
          <a:xfrm>
            <a:off x="7772400" y="6092825"/>
            <a:ext cx="1081779" cy="452941"/>
          </a:xfrm>
          <a:prstGeom prst="roundRect">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Next</a:t>
            </a:r>
            <a:endParaRPr lang="en-GB" b="1" dirty="0"/>
          </a:p>
        </p:txBody>
      </p:sp>
    </p:spTree>
    <p:extLst>
      <p:ext uri="{BB962C8B-B14F-4D97-AF65-F5344CB8AC3E}">
        <p14:creationId xmlns:p14="http://schemas.microsoft.com/office/powerpoint/2010/main" val="32715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61962" y="452615"/>
            <a:ext cx="8220075" cy="777520"/>
          </a:xfrm>
        </p:spPr>
        <p:txBody>
          <a:bodyPr/>
          <a:lstStyle/>
          <a:p>
            <a:r>
              <a:rPr lang="en-GB" sz="3600" dirty="0">
                <a:latin typeface="+mn-lt"/>
              </a:rPr>
              <a:t>When you come back to school…</a:t>
            </a:r>
          </a:p>
        </p:txBody>
      </p:sp>
      <p:sp>
        <p:nvSpPr>
          <p:cNvPr id="5" name="Rectangle 4"/>
          <p:cNvSpPr/>
          <p:nvPr/>
        </p:nvSpPr>
        <p:spPr>
          <a:xfrm>
            <a:off x="755650" y="1270779"/>
            <a:ext cx="7632700" cy="923330"/>
          </a:xfrm>
          <a:prstGeom prst="rect">
            <a:avLst/>
          </a:prstGeom>
          <a:noFill/>
        </p:spPr>
        <p:txBody>
          <a:bodyPr wrap="square" lIns="0" tIns="0" rIns="0" bIns="0">
            <a:spAutoFit/>
          </a:bodyPr>
          <a:lstStyle/>
          <a:p>
            <a:pPr algn="just"/>
            <a:r>
              <a:rPr lang="en-GB" sz="2000" dirty="0"/>
              <a:t>…most things will be just the same as they were before. Your classroom and teacher will be the same and it will be full of the same friends, adults and toys.</a:t>
            </a:r>
          </a:p>
        </p:txBody>
      </p:sp>
      <p:pic>
        <p:nvPicPr>
          <p:cNvPr id="3" name="Picture 2">
            <a:extLst>
              <a:ext uri="{FF2B5EF4-FFF2-40B4-BE49-F238E27FC236}">
                <a16:creationId xmlns:a16="http://schemas.microsoft.com/office/drawing/2014/main" xmlns="" id="{2078DF96-80F6-430D-A7E1-77BE92E5F5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5838" b="33864"/>
          <a:stretch/>
        </p:blipFill>
        <p:spPr>
          <a:xfrm>
            <a:off x="2776511" y="2234753"/>
            <a:ext cx="3467605" cy="3352468"/>
          </a:xfrm>
          <a:prstGeom prst="rect">
            <a:avLst/>
          </a:prstGeom>
        </p:spPr>
      </p:pic>
      <p:pic>
        <p:nvPicPr>
          <p:cNvPr id="19" name="Picture 18">
            <a:extLst>
              <a:ext uri="{FF2B5EF4-FFF2-40B4-BE49-F238E27FC236}">
                <a16:creationId xmlns:a16="http://schemas.microsoft.com/office/drawing/2014/main" xmlns="" id="{7D589542-E398-4B97-B20A-CE9E048A97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15" t="18130" r="13567" b="65809"/>
          <a:stretch/>
        </p:blipFill>
        <p:spPr>
          <a:xfrm>
            <a:off x="1298874" y="2558896"/>
            <a:ext cx="936695" cy="870104"/>
          </a:xfrm>
          <a:prstGeom prst="rect">
            <a:avLst/>
          </a:prstGeom>
        </p:spPr>
      </p:pic>
      <p:pic>
        <p:nvPicPr>
          <p:cNvPr id="20" name="Picture 19">
            <a:extLst>
              <a:ext uri="{FF2B5EF4-FFF2-40B4-BE49-F238E27FC236}">
                <a16:creationId xmlns:a16="http://schemas.microsoft.com/office/drawing/2014/main" xmlns="" id="{AE78CAB9-A53B-4AB1-BE3F-F2DD0C3383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15" t="18130" r="13567" b="65809"/>
          <a:stretch/>
        </p:blipFill>
        <p:spPr>
          <a:xfrm rot="8887319">
            <a:off x="6321052" y="4495420"/>
            <a:ext cx="872639" cy="810601"/>
          </a:xfrm>
          <a:prstGeom prst="rect">
            <a:avLst/>
          </a:prstGeom>
        </p:spPr>
      </p:pic>
      <p:pic>
        <p:nvPicPr>
          <p:cNvPr id="23" name="Picture 22">
            <a:extLst>
              <a:ext uri="{FF2B5EF4-FFF2-40B4-BE49-F238E27FC236}">
                <a16:creationId xmlns:a16="http://schemas.microsoft.com/office/drawing/2014/main" xmlns="" id="{62A3124E-60F4-4680-88EE-E9380E5146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215" t="18130" r="13567" b="65809"/>
          <a:stretch/>
        </p:blipFill>
        <p:spPr>
          <a:xfrm>
            <a:off x="2056768" y="4820682"/>
            <a:ext cx="665232" cy="617939"/>
          </a:xfrm>
          <a:prstGeom prst="rect">
            <a:avLst/>
          </a:prstGeom>
        </p:spPr>
      </p:pic>
      <p:pic>
        <p:nvPicPr>
          <p:cNvPr id="26" name="Picture 25">
            <a:extLst>
              <a:ext uri="{FF2B5EF4-FFF2-40B4-BE49-F238E27FC236}">
                <a16:creationId xmlns:a16="http://schemas.microsoft.com/office/drawing/2014/main" xmlns="" id="{58D809D2-E584-476C-844F-0C94A4B9504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215" t="18130" r="13567" b="65809"/>
          <a:stretch/>
        </p:blipFill>
        <p:spPr>
          <a:xfrm>
            <a:off x="6754082" y="4900720"/>
            <a:ext cx="665232" cy="617939"/>
          </a:xfrm>
          <a:prstGeom prst="rect">
            <a:avLst/>
          </a:prstGeom>
        </p:spPr>
      </p:pic>
      <p:pic>
        <p:nvPicPr>
          <p:cNvPr id="38" name="Picture 37">
            <a:extLst>
              <a:ext uri="{FF2B5EF4-FFF2-40B4-BE49-F238E27FC236}">
                <a16:creationId xmlns:a16="http://schemas.microsoft.com/office/drawing/2014/main" xmlns="" id="{8F5AB29E-0815-47F1-9366-384D9EFBE7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15" t="18130" r="13567" b="65809"/>
          <a:stretch/>
        </p:blipFill>
        <p:spPr>
          <a:xfrm>
            <a:off x="7078558" y="3226428"/>
            <a:ext cx="936695" cy="870104"/>
          </a:xfrm>
          <a:prstGeom prst="rect">
            <a:avLst/>
          </a:prstGeom>
        </p:spPr>
      </p:pic>
      <p:pic>
        <p:nvPicPr>
          <p:cNvPr id="39" name="Picture 38">
            <a:extLst>
              <a:ext uri="{FF2B5EF4-FFF2-40B4-BE49-F238E27FC236}">
                <a16:creationId xmlns:a16="http://schemas.microsoft.com/office/drawing/2014/main" xmlns="" id="{A26849F6-556E-4604-9B79-896A57BF48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215" t="18130" r="13567" b="65809"/>
          <a:stretch/>
        </p:blipFill>
        <p:spPr>
          <a:xfrm>
            <a:off x="5966227" y="2114730"/>
            <a:ext cx="665232" cy="617939"/>
          </a:xfrm>
          <a:prstGeom prst="rect">
            <a:avLst/>
          </a:prstGeom>
        </p:spPr>
      </p:pic>
      <p:sp>
        <p:nvSpPr>
          <p:cNvPr id="22" name="Rectangle 21">
            <a:extLst>
              <a:ext uri="{FF2B5EF4-FFF2-40B4-BE49-F238E27FC236}">
                <a16:creationId xmlns:a16="http://schemas.microsoft.com/office/drawing/2014/main" xmlns="" id="{2076E313-9352-4D4C-B21F-9A125CDB110F}"/>
              </a:ext>
            </a:extLst>
          </p:cNvPr>
          <p:cNvSpPr/>
          <p:nvPr/>
        </p:nvSpPr>
        <p:spPr>
          <a:xfrm>
            <a:off x="1056004" y="5717317"/>
            <a:ext cx="7031990" cy="615553"/>
          </a:xfrm>
          <a:prstGeom prst="rect">
            <a:avLst/>
          </a:prstGeom>
        </p:spPr>
        <p:txBody>
          <a:bodyPr wrap="square" lIns="0" tIns="0" rIns="0" bIns="0">
            <a:spAutoFit/>
          </a:bodyPr>
          <a:lstStyle/>
          <a:p>
            <a:pPr algn="ctr"/>
            <a:r>
              <a:rPr lang="en-GB" sz="2000" dirty="0"/>
              <a:t>You will still be in your classroom bubble. You can </a:t>
            </a:r>
          </a:p>
          <a:p>
            <a:pPr algn="ctr"/>
            <a:r>
              <a:rPr lang="en-GB" sz="2000" dirty="0"/>
              <a:t>play, learn and have fun inside your bubble.</a:t>
            </a:r>
          </a:p>
        </p:txBody>
      </p:sp>
      <p:sp>
        <p:nvSpPr>
          <p:cNvPr id="14" name="Rectangle: Rounded Corners 13">
            <a:hlinkClick r:id="rId6" action="ppaction://hlinksldjump"/>
            <a:extLst>
              <a:ext uri="{FF2B5EF4-FFF2-40B4-BE49-F238E27FC236}">
                <a16:creationId xmlns:a16="http://schemas.microsoft.com/office/drawing/2014/main" xmlns="" id="{9609A2B1-747E-4591-A9FB-30567F377322}"/>
              </a:ext>
            </a:extLst>
          </p:cNvPr>
          <p:cNvSpPr/>
          <p:nvPr/>
        </p:nvSpPr>
        <p:spPr>
          <a:xfrm>
            <a:off x="7772400" y="6092825"/>
            <a:ext cx="1081779" cy="452941"/>
          </a:xfrm>
          <a:prstGeom prst="roundRect">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Next</a:t>
            </a:r>
            <a:endParaRPr lang="en-GB" b="1" dirty="0"/>
          </a:p>
        </p:txBody>
      </p:sp>
    </p:spTree>
    <p:extLst>
      <p:ext uri="{BB962C8B-B14F-4D97-AF65-F5344CB8AC3E}">
        <p14:creationId xmlns:p14="http://schemas.microsoft.com/office/powerpoint/2010/main" val="231548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par>
                                <p:cTn id="39" presetID="10"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4">
            <a:extLst>
              <a:ext uri="{FF2B5EF4-FFF2-40B4-BE49-F238E27FC236}">
                <a16:creationId xmlns:a16="http://schemas.microsoft.com/office/drawing/2014/main" xmlns="" id="{F6F2CB2D-F85B-4945-A60C-1C602BF14B65}"/>
              </a:ext>
            </a:extLst>
          </p:cNvPr>
          <p:cNvSpPr/>
          <p:nvPr/>
        </p:nvSpPr>
        <p:spPr bwMode="auto">
          <a:xfrm>
            <a:off x="457198" y="438151"/>
            <a:ext cx="8220075" cy="5957887"/>
          </a:xfrm>
          <a:prstGeom prst="roundRect">
            <a:avLst>
              <a:gd name="adj" fmla="val 2649"/>
            </a:avLst>
          </a:prstGeom>
          <a:blipFill dpi="0" rotWithShape="1">
            <a:blip r:embed="rId2" cstate="print">
              <a:extLst>
                <a:ext uri="{28A0092B-C50C-407E-A947-70E740481C1C}">
                  <a14:useLocalDpi xmlns:a14="http://schemas.microsoft.com/office/drawing/2010/main" val="0"/>
                </a:ext>
              </a:extLst>
            </a:blip>
            <a:srcRect/>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24" name="Picture 23">
            <a:extLst>
              <a:ext uri="{FF2B5EF4-FFF2-40B4-BE49-F238E27FC236}">
                <a16:creationId xmlns:a16="http://schemas.microsoft.com/office/drawing/2014/main" xmlns="" id="{6C768F5A-E0D8-4323-B3E8-2D1695D38F1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38410" y="2330712"/>
            <a:ext cx="1778356" cy="3186400"/>
          </a:xfrm>
          <a:prstGeom prst="rect">
            <a:avLst/>
          </a:prstGeom>
        </p:spPr>
      </p:pic>
      <p:sp>
        <p:nvSpPr>
          <p:cNvPr id="30" name="Rounded Rectangle 4">
            <a:extLst>
              <a:ext uri="{FF2B5EF4-FFF2-40B4-BE49-F238E27FC236}">
                <a16:creationId xmlns:a16="http://schemas.microsoft.com/office/drawing/2014/main" xmlns="" id="{C6D4C012-53A5-407F-98C2-ED00ACAA2EE5}"/>
              </a:ext>
            </a:extLst>
          </p:cNvPr>
          <p:cNvSpPr/>
          <p:nvPr/>
        </p:nvSpPr>
        <p:spPr bwMode="auto">
          <a:xfrm>
            <a:off x="461962" y="5672309"/>
            <a:ext cx="8220075" cy="723729"/>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9" name="Rounded Rectangle 4">
            <a:extLst>
              <a:ext uri="{FF2B5EF4-FFF2-40B4-BE49-F238E27FC236}">
                <a16:creationId xmlns:a16="http://schemas.microsoft.com/office/drawing/2014/main" xmlns="" id="{C504E10D-C215-41E4-9D5E-711246BD097A}"/>
              </a:ext>
            </a:extLst>
          </p:cNvPr>
          <p:cNvSpPr/>
          <p:nvPr/>
        </p:nvSpPr>
        <p:spPr bwMode="auto">
          <a:xfrm>
            <a:off x="461962" y="425233"/>
            <a:ext cx="8220075" cy="165094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1" name="Title 20"/>
          <p:cNvSpPr>
            <a:spLocks noGrp="1"/>
          </p:cNvSpPr>
          <p:nvPr>
            <p:ph type="title"/>
          </p:nvPr>
        </p:nvSpPr>
        <p:spPr>
          <a:xfrm>
            <a:off x="461962" y="452615"/>
            <a:ext cx="8220075" cy="777520"/>
          </a:xfrm>
        </p:spPr>
        <p:txBody>
          <a:bodyPr/>
          <a:lstStyle/>
          <a:p>
            <a:r>
              <a:rPr lang="en-GB" sz="3600" dirty="0">
                <a:solidFill>
                  <a:schemeClr val="tx1"/>
                </a:solidFill>
                <a:latin typeface="+mn-lt"/>
              </a:rPr>
              <a:t>When you come back to school…</a:t>
            </a:r>
          </a:p>
        </p:txBody>
      </p:sp>
      <p:sp>
        <p:nvSpPr>
          <p:cNvPr id="5" name="Rectangle: Rounded Corners 4"/>
          <p:cNvSpPr/>
          <p:nvPr/>
        </p:nvSpPr>
        <p:spPr>
          <a:xfrm>
            <a:off x="517970" y="1156780"/>
            <a:ext cx="8098529" cy="919401"/>
          </a:xfrm>
          <a:prstGeom prst="roundRect">
            <a:avLst/>
          </a:prstGeom>
          <a:noFill/>
        </p:spPr>
        <p:txBody>
          <a:bodyPr wrap="square" lIns="0" tIns="0" rIns="0" bIns="0">
            <a:spAutoFit/>
          </a:bodyPr>
          <a:lstStyle/>
          <a:p>
            <a:pPr algn="just"/>
            <a:r>
              <a:rPr lang="en-GB" dirty="0"/>
              <a:t>…it might be hard to remember all of the things you have to do. Your teachers will remind you of all the things you need to know and if you forget something, just ask.</a:t>
            </a:r>
          </a:p>
        </p:txBody>
      </p:sp>
      <p:sp>
        <p:nvSpPr>
          <p:cNvPr id="9" name="Rectangle: Rounded Corners 8">
            <a:extLst>
              <a:ext uri="{FF2B5EF4-FFF2-40B4-BE49-F238E27FC236}">
                <a16:creationId xmlns:a16="http://schemas.microsoft.com/office/drawing/2014/main" xmlns="" id="{A4495658-8AD4-4334-BBAE-0AB950D54079}"/>
              </a:ext>
            </a:extLst>
          </p:cNvPr>
          <p:cNvSpPr/>
          <p:nvPr/>
        </p:nvSpPr>
        <p:spPr>
          <a:xfrm>
            <a:off x="517970" y="5709215"/>
            <a:ext cx="7126332" cy="681038"/>
          </a:xfrm>
          <a:prstGeom prst="roundRect">
            <a:avLst/>
          </a:prstGeom>
          <a:noFill/>
        </p:spPr>
        <p:txBody>
          <a:bodyPr wrap="square" lIns="0" tIns="0" rIns="0" bIns="0">
            <a:spAutoFit/>
          </a:bodyPr>
          <a:lstStyle/>
          <a:p>
            <a:pPr algn="ctr"/>
            <a:r>
              <a:rPr lang="en-GB" sz="2000" dirty="0"/>
              <a:t>All of the grown-ups are here to help </a:t>
            </a:r>
          </a:p>
          <a:p>
            <a:pPr algn="ctr"/>
            <a:r>
              <a:rPr lang="en-GB" sz="2000" dirty="0"/>
              <a:t>you settle back into school.</a:t>
            </a:r>
          </a:p>
        </p:txBody>
      </p:sp>
      <p:pic>
        <p:nvPicPr>
          <p:cNvPr id="13" name="Picture 12">
            <a:extLst>
              <a:ext uri="{FF2B5EF4-FFF2-40B4-BE49-F238E27FC236}">
                <a16:creationId xmlns:a16="http://schemas.microsoft.com/office/drawing/2014/main" xmlns="" id="{21F2A3F7-36A7-4BDE-9455-C7051800202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332621" y="2935626"/>
            <a:ext cx="1344603" cy="2581486"/>
          </a:xfrm>
          <a:prstGeom prst="rect">
            <a:avLst/>
          </a:prstGeom>
        </p:spPr>
      </p:pic>
      <p:sp>
        <p:nvSpPr>
          <p:cNvPr id="14" name="Rectangle: Rounded Corners 13">
            <a:hlinkClick r:id="rId5" action="ppaction://hlinksldjump"/>
            <a:extLst>
              <a:ext uri="{FF2B5EF4-FFF2-40B4-BE49-F238E27FC236}">
                <a16:creationId xmlns:a16="http://schemas.microsoft.com/office/drawing/2014/main" xmlns="" id="{8EC5D740-A0E9-49A5-ADD8-40495EADBB18}"/>
              </a:ext>
            </a:extLst>
          </p:cNvPr>
          <p:cNvSpPr/>
          <p:nvPr/>
        </p:nvSpPr>
        <p:spPr>
          <a:xfrm>
            <a:off x="7772400" y="6092825"/>
            <a:ext cx="1081779" cy="452941"/>
          </a:xfrm>
          <a:prstGeom prst="roundRect">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Next</a:t>
            </a:r>
            <a:endParaRPr lang="en-GB" b="1" dirty="0"/>
          </a:p>
        </p:txBody>
      </p:sp>
      <p:grpSp>
        <p:nvGrpSpPr>
          <p:cNvPr id="3" name="Group 2">
            <a:extLst>
              <a:ext uri="{FF2B5EF4-FFF2-40B4-BE49-F238E27FC236}">
                <a16:creationId xmlns:a16="http://schemas.microsoft.com/office/drawing/2014/main" xmlns="" id="{72B41121-CAB5-4568-94D6-10554F54C296}"/>
              </a:ext>
            </a:extLst>
          </p:cNvPr>
          <p:cNvGrpSpPr/>
          <p:nvPr/>
        </p:nvGrpSpPr>
        <p:grpSpPr>
          <a:xfrm>
            <a:off x="461962" y="2103563"/>
            <a:ext cx="1991264" cy="1567055"/>
            <a:chOff x="461962" y="2103563"/>
            <a:chExt cx="1991264" cy="1567055"/>
          </a:xfrm>
        </p:grpSpPr>
        <p:pic>
          <p:nvPicPr>
            <p:cNvPr id="12" name="Picture 11">
              <a:extLst>
                <a:ext uri="{FF2B5EF4-FFF2-40B4-BE49-F238E27FC236}">
                  <a16:creationId xmlns:a16="http://schemas.microsoft.com/office/drawing/2014/main" xmlns="" id="{2BF53EEE-0626-4ACD-989E-294AF9B3719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flipH="1">
              <a:off x="461962" y="2103563"/>
              <a:ext cx="1912113" cy="1351778"/>
            </a:xfrm>
            <a:prstGeom prst="rect">
              <a:avLst/>
            </a:prstGeom>
          </p:spPr>
        </p:pic>
        <p:pic>
          <p:nvPicPr>
            <p:cNvPr id="15" name="Picture 14">
              <a:extLst>
                <a:ext uri="{FF2B5EF4-FFF2-40B4-BE49-F238E27FC236}">
                  <a16:creationId xmlns:a16="http://schemas.microsoft.com/office/drawing/2014/main" xmlns="" id="{29BF9EA9-4899-4B9C-9188-142ED44059D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20343810" flipH="1">
              <a:off x="1847144" y="3242145"/>
              <a:ext cx="606082" cy="428473"/>
            </a:xfrm>
            <a:prstGeom prst="rect">
              <a:avLst/>
            </a:prstGeom>
          </p:spPr>
        </p:pic>
        <p:pic>
          <p:nvPicPr>
            <p:cNvPr id="17" name="Picture 16">
              <a:extLst>
                <a:ext uri="{FF2B5EF4-FFF2-40B4-BE49-F238E27FC236}">
                  <a16:creationId xmlns:a16="http://schemas.microsoft.com/office/drawing/2014/main" xmlns="" id="{143588E1-1C42-4B7E-A5F2-8BB72E6CD8B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rot="361553">
              <a:off x="1321382" y="2312709"/>
              <a:ext cx="745809" cy="365921"/>
            </a:xfrm>
            <a:prstGeom prst="rect">
              <a:avLst/>
            </a:prstGeom>
          </p:spPr>
        </p:pic>
        <p:pic>
          <p:nvPicPr>
            <p:cNvPr id="16" name="Picture 15">
              <a:extLst>
                <a:ext uri="{FF2B5EF4-FFF2-40B4-BE49-F238E27FC236}">
                  <a16:creationId xmlns:a16="http://schemas.microsoft.com/office/drawing/2014/main" xmlns="" id="{8DD3D5BB-A27D-4C84-B6D2-9561E9B7525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40753" y="2505581"/>
              <a:ext cx="526121" cy="408068"/>
            </a:xfrm>
            <a:prstGeom prst="rect">
              <a:avLst/>
            </a:prstGeom>
          </p:spPr>
        </p:pic>
        <p:pic>
          <p:nvPicPr>
            <p:cNvPr id="19" name="Picture 18">
              <a:extLst>
                <a:ext uri="{FF2B5EF4-FFF2-40B4-BE49-F238E27FC236}">
                  <a16:creationId xmlns:a16="http://schemas.microsoft.com/office/drawing/2014/main" xmlns="" id="{582B43A9-97E5-421B-B89F-E5BE6D8F124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240265" y="2709615"/>
              <a:ext cx="439184" cy="538377"/>
            </a:xfrm>
            <a:prstGeom prst="rect">
              <a:avLst/>
            </a:prstGeom>
          </p:spPr>
        </p:pic>
      </p:grpSp>
    </p:spTree>
    <p:extLst>
      <p:ext uri="{BB962C8B-B14F-4D97-AF65-F5344CB8AC3E}">
        <p14:creationId xmlns:p14="http://schemas.microsoft.com/office/powerpoint/2010/main" val="212341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4">
            <a:extLst>
              <a:ext uri="{FF2B5EF4-FFF2-40B4-BE49-F238E27FC236}">
                <a16:creationId xmlns:a16="http://schemas.microsoft.com/office/drawing/2014/main" xmlns="" id="{F6F2CB2D-F85B-4945-A60C-1C602BF14B65}"/>
              </a:ext>
            </a:extLst>
          </p:cNvPr>
          <p:cNvSpPr/>
          <p:nvPr/>
        </p:nvSpPr>
        <p:spPr bwMode="auto">
          <a:xfrm>
            <a:off x="457198" y="438151"/>
            <a:ext cx="8220075" cy="5957887"/>
          </a:xfrm>
          <a:prstGeom prst="roundRect">
            <a:avLst>
              <a:gd name="adj" fmla="val 2649"/>
            </a:avLst>
          </a:prstGeom>
          <a:blipFill dpi="0" rotWithShape="1">
            <a:blip r:embed="rId2" cstate="print">
              <a:extLst>
                <a:ext uri="{28A0092B-C50C-407E-A947-70E740481C1C}">
                  <a14:useLocalDpi xmlns:a14="http://schemas.microsoft.com/office/drawing/2010/main" val="0"/>
                </a:ext>
              </a:extLst>
            </a:blip>
            <a:srcRect/>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24" name="Picture 23">
            <a:extLst>
              <a:ext uri="{FF2B5EF4-FFF2-40B4-BE49-F238E27FC236}">
                <a16:creationId xmlns:a16="http://schemas.microsoft.com/office/drawing/2014/main" xmlns="" id="{6C768F5A-E0D8-4323-B3E8-2D1695D38F1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653846" y="2933421"/>
            <a:ext cx="1778356" cy="3186400"/>
          </a:xfrm>
          <a:prstGeom prst="rect">
            <a:avLst/>
          </a:prstGeom>
        </p:spPr>
      </p:pic>
      <p:sp>
        <p:nvSpPr>
          <p:cNvPr id="29" name="Rounded Rectangle 4">
            <a:extLst>
              <a:ext uri="{FF2B5EF4-FFF2-40B4-BE49-F238E27FC236}">
                <a16:creationId xmlns:a16="http://schemas.microsoft.com/office/drawing/2014/main" xmlns="" id="{C504E10D-C215-41E4-9D5E-711246BD097A}"/>
              </a:ext>
            </a:extLst>
          </p:cNvPr>
          <p:cNvSpPr/>
          <p:nvPr/>
        </p:nvSpPr>
        <p:spPr bwMode="auto">
          <a:xfrm>
            <a:off x="461962" y="425233"/>
            <a:ext cx="8220075" cy="165094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1" name="Title 20"/>
          <p:cNvSpPr>
            <a:spLocks noGrp="1"/>
          </p:cNvSpPr>
          <p:nvPr>
            <p:ph type="title"/>
          </p:nvPr>
        </p:nvSpPr>
        <p:spPr>
          <a:xfrm>
            <a:off x="461962" y="452615"/>
            <a:ext cx="8220075" cy="777520"/>
          </a:xfrm>
        </p:spPr>
        <p:txBody>
          <a:bodyPr/>
          <a:lstStyle/>
          <a:p>
            <a:r>
              <a:rPr lang="en-GB" sz="3600" dirty="0">
                <a:solidFill>
                  <a:schemeClr val="tx1"/>
                </a:solidFill>
                <a:latin typeface="+mn-lt"/>
              </a:rPr>
              <a:t>When you come back to school…</a:t>
            </a:r>
          </a:p>
        </p:txBody>
      </p:sp>
      <p:sp>
        <p:nvSpPr>
          <p:cNvPr id="5" name="Rectangle: Rounded Corners 4"/>
          <p:cNvSpPr/>
          <p:nvPr/>
        </p:nvSpPr>
        <p:spPr>
          <a:xfrm>
            <a:off x="517970" y="1156780"/>
            <a:ext cx="8098529" cy="919401"/>
          </a:xfrm>
          <a:prstGeom prst="roundRect">
            <a:avLst/>
          </a:prstGeom>
          <a:noFill/>
        </p:spPr>
        <p:txBody>
          <a:bodyPr wrap="square" lIns="0" tIns="0" rIns="0" bIns="0">
            <a:spAutoFit/>
          </a:bodyPr>
          <a:lstStyle/>
          <a:p>
            <a:pPr algn="just"/>
            <a:r>
              <a:rPr lang="en-GB" dirty="0"/>
              <a:t>…your teachers will care for you and look after you, just like your family do at home. If you are feeling upset or worried, your teachers are there to help you and make you smile.</a:t>
            </a:r>
          </a:p>
        </p:txBody>
      </p:sp>
      <p:pic>
        <p:nvPicPr>
          <p:cNvPr id="13" name="Picture 12">
            <a:extLst>
              <a:ext uri="{FF2B5EF4-FFF2-40B4-BE49-F238E27FC236}">
                <a16:creationId xmlns:a16="http://schemas.microsoft.com/office/drawing/2014/main" xmlns="" id="{21F2A3F7-36A7-4BDE-9455-C7051800202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48057" y="3538335"/>
            <a:ext cx="1344603" cy="2581486"/>
          </a:xfrm>
          <a:prstGeom prst="rect">
            <a:avLst/>
          </a:prstGeom>
        </p:spPr>
      </p:pic>
      <p:sp>
        <p:nvSpPr>
          <p:cNvPr id="2" name="Speech Bubble: Rectangle with Corners Rounded 1">
            <a:extLst>
              <a:ext uri="{FF2B5EF4-FFF2-40B4-BE49-F238E27FC236}">
                <a16:creationId xmlns:a16="http://schemas.microsoft.com/office/drawing/2014/main" xmlns="" id="{FDF38DDD-0E59-47C8-B31E-49A77409F60F}"/>
              </a:ext>
            </a:extLst>
          </p:cNvPr>
          <p:cNvSpPr/>
          <p:nvPr/>
        </p:nvSpPr>
        <p:spPr>
          <a:xfrm>
            <a:off x="4242603" y="2657203"/>
            <a:ext cx="1655277" cy="519545"/>
          </a:xfrm>
          <a:prstGeom prst="wedgeRoundRectCallout">
            <a:avLst>
              <a:gd name="adj1" fmla="val -48169"/>
              <a:gd name="adj2" fmla="val 11450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Heart 13">
            <a:extLst>
              <a:ext uri="{FF2B5EF4-FFF2-40B4-BE49-F238E27FC236}">
                <a16:creationId xmlns:a16="http://schemas.microsoft.com/office/drawing/2014/main" xmlns="" id="{AA7FAC8D-B8D1-4BFB-B702-668DBD5D364E}"/>
              </a:ext>
            </a:extLst>
          </p:cNvPr>
          <p:cNvSpPr/>
          <p:nvPr/>
        </p:nvSpPr>
        <p:spPr>
          <a:xfrm>
            <a:off x="4316921" y="2734984"/>
            <a:ext cx="407468" cy="363984"/>
          </a:xfrm>
          <a:prstGeom prst="heart">
            <a:avLst/>
          </a:prstGeom>
          <a:solidFill>
            <a:srgbClr val="BC0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Heart 14">
            <a:extLst>
              <a:ext uri="{FF2B5EF4-FFF2-40B4-BE49-F238E27FC236}">
                <a16:creationId xmlns:a16="http://schemas.microsoft.com/office/drawing/2014/main" xmlns="" id="{BF686C3E-C28C-46E9-96E0-77A3E72D4DB1}"/>
              </a:ext>
            </a:extLst>
          </p:cNvPr>
          <p:cNvSpPr/>
          <p:nvPr/>
        </p:nvSpPr>
        <p:spPr>
          <a:xfrm>
            <a:off x="5384842" y="2722927"/>
            <a:ext cx="407468" cy="363984"/>
          </a:xfrm>
          <a:prstGeom prst="heart">
            <a:avLst/>
          </a:prstGeom>
          <a:solidFill>
            <a:srgbClr val="BC01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miley Face 5">
            <a:extLst>
              <a:ext uri="{FF2B5EF4-FFF2-40B4-BE49-F238E27FC236}">
                <a16:creationId xmlns:a16="http://schemas.microsoft.com/office/drawing/2014/main" xmlns="" id="{E6B42819-E8E0-4CBA-B7EA-FBFFB2DD88A1}"/>
              </a:ext>
            </a:extLst>
          </p:cNvPr>
          <p:cNvSpPr/>
          <p:nvPr/>
        </p:nvSpPr>
        <p:spPr>
          <a:xfrm>
            <a:off x="4842455" y="2682807"/>
            <a:ext cx="424321" cy="416161"/>
          </a:xfrm>
          <a:prstGeom prst="smileyFace">
            <a:avLst>
              <a:gd name="adj" fmla="val 4653"/>
            </a:avLst>
          </a:prstGeom>
          <a:solidFill>
            <a:srgbClr val="FFE864"/>
          </a:solidFill>
          <a:ln w="19050">
            <a:solidFill>
              <a:srgbClr val="E5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hlinkClick r:id="rId5" action="ppaction://hlinksldjump"/>
            <a:extLst>
              <a:ext uri="{FF2B5EF4-FFF2-40B4-BE49-F238E27FC236}">
                <a16:creationId xmlns:a16="http://schemas.microsoft.com/office/drawing/2014/main" xmlns="" id="{41CF3B39-C43D-4270-9F66-205B4D6C0998}"/>
              </a:ext>
            </a:extLst>
          </p:cNvPr>
          <p:cNvSpPr/>
          <p:nvPr/>
        </p:nvSpPr>
        <p:spPr>
          <a:xfrm>
            <a:off x="7772400" y="6092825"/>
            <a:ext cx="1081779" cy="452941"/>
          </a:xfrm>
          <a:prstGeom prst="roundRect">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Next</a:t>
            </a:r>
            <a:endParaRPr lang="en-GB" b="1" dirty="0"/>
          </a:p>
        </p:txBody>
      </p:sp>
    </p:spTree>
    <p:extLst>
      <p:ext uri="{BB962C8B-B14F-4D97-AF65-F5344CB8AC3E}">
        <p14:creationId xmlns:p14="http://schemas.microsoft.com/office/powerpoint/2010/main" val="272436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P spid="2" grpId="0" animBg="1"/>
      <p:bldP spid="14" grpId="0" animBg="1"/>
      <p:bldP spid="15" grpId="0" animBg="1"/>
      <p:bldP spid="6"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1129</TotalTime>
  <Words>505</Words>
  <Application>Microsoft Office PowerPoint</Application>
  <PresentationFormat>On-screen Show (4:3)</PresentationFormat>
  <Paragraphs>49</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Calibri</vt:lpstr>
      <vt:lpstr>Arial</vt:lpstr>
      <vt:lpstr>Twinkl</vt:lpstr>
      <vt:lpstr>Office Theme</vt:lpstr>
      <vt:lpstr>PowerPoint Presentation</vt:lpstr>
      <vt:lpstr>PowerPoint Presentation</vt:lpstr>
      <vt:lpstr>PowerPoint Presentation</vt:lpstr>
      <vt:lpstr>When you come back to school…</vt:lpstr>
      <vt:lpstr>When you come back to school…</vt:lpstr>
      <vt:lpstr>When you come back to school…</vt:lpstr>
      <vt:lpstr>When you come back to school…</vt:lpstr>
      <vt:lpstr>When you come back to school…</vt:lpstr>
      <vt:lpstr>When you come back to school…</vt:lpstr>
      <vt:lpstr>When you come back to school…</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Booker</dc:creator>
  <cp:lastModifiedBy>Rosie Butler</cp:lastModifiedBy>
  <cp:revision>53</cp:revision>
  <dcterms:created xsi:type="dcterms:W3CDTF">2020-05-25T13:08:54Z</dcterms:created>
  <dcterms:modified xsi:type="dcterms:W3CDTF">2021-03-05T12:31:01Z</dcterms:modified>
</cp:coreProperties>
</file>