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" panose="020B0604020202020204" pitchFamily="2" charset="0"/>
      <p:regular r:id="rId13"/>
      <p:bold r:id="rId14"/>
    </p:embeddedFont>
    <p:embeddedFont>
      <p:font typeface="Sassoon Infant Rg" panose="02000503030000020003" pitchFamily="50" charset="0"/>
      <p:regular r:id="rId15"/>
      <p:bold r:id="rId16"/>
    </p:embeddedFont>
    <p:embeddedFont>
      <p:font typeface="Twinkl SemiBold" pitchFamily="2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FAE8EE"/>
    <a:srgbClr val="005737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04C536-8D4E-4788-94C0-ED5B7FCB6AC4}" type="datetimeFigureOut">
              <a:rPr lang="en-GB"/>
              <a:pPr>
                <a:defRPr/>
              </a:pPr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496E4C-6C07-483B-B939-797857D9FC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31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B98B11-DE1E-41F3-B151-AE62CAADA47A}" type="datetimeFigureOut">
              <a:rPr lang="en-GB"/>
              <a:pPr>
                <a:defRPr/>
              </a:pPr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A21CFF-6EF6-427C-B1E3-0DAD8DFE5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31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44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23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2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722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07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39863" y="2287588"/>
            <a:ext cx="6723062" cy="1055687"/>
            <a:chOff x="1625600" y="2467507"/>
            <a:chExt cx="6722533" cy="1054626"/>
          </a:xfrm>
        </p:grpSpPr>
        <p:sp>
          <p:nvSpPr>
            <p:cNvPr id="7" name="Rounded Rectangle 6"/>
            <p:cNvSpPr/>
            <p:nvPr/>
          </p:nvSpPr>
          <p:spPr>
            <a:xfrm>
              <a:off x="1625600" y="2467507"/>
              <a:ext cx="6722533" cy="10546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5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5" name="Rectangle 3"/>
            <p:cNvSpPr>
              <a:spLocks noChangeArrowheads="1"/>
            </p:cNvSpPr>
            <p:nvPr/>
          </p:nvSpPr>
          <p:spPr bwMode="auto">
            <a:xfrm>
              <a:off x="3035297" y="2675404"/>
              <a:ext cx="47201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Tell your partner as many feeling words as you can think of.</a:t>
              </a:r>
            </a:p>
          </p:txBody>
        </p:sp>
      </p:grpSp>
      <p:sp>
        <p:nvSpPr>
          <p:cNvPr id="921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Feelings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723900" y="1473200"/>
            <a:ext cx="768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different words can you think of that describe your feelings? </a:t>
            </a:r>
          </a:p>
        </p:txBody>
      </p:sp>
      <p:sp>
        <p:nvSpPr>
          <p:cNvPr id="6" name="Oval 5"/>
          <p:cNvSpPr/>
          <p:nvPr/>
        </p:nvSpPr>
        <p:spPr>
          <a:xfrm>
            <a:off x="885825" y="1916113"/>
            <a:ext cx="1673225" cy="1671637"/>
          </a:xfrm>
          <a:prstGeom prst="ellipse">
            <a:avLst/>
          </a:prstGeom>
          <a:solidFill>
            <a:srgbClr val="005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Have a go!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85825" y="3784600"/>
            <a:ext cx="7597775" cy="2354263"/>
            <a:chOff x="886080" y="3783836"/>
            <a:chExt cx="7597519" cy="2355198"/>
          </a:xfrm>
        </p:grpSpPr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942949" y="3783836"/>
              <a:ext cx="31117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Look at these feelings words:</a:t>
              </a:r>
            </a:p>
          </p:txBody>
        </p:sp>
        <p:sp>
          <p:nvSpPr>
            <p:cNvPr id="9224" name="Rectangle 9"/>
            <p:cNvSpPr>
              <a:spLocks noChangeArrowheads="1"/>
            </p:cNvSpPr>
            <p:nvPr/>
          </p:nvSpPr>
          <p:spPr bwMode="auto">
            <a:xfrm>
              <a:off x="1071030" y="5769702"/>
              <a:ext cx="8915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happy </a:t>
              </a:r>
            </a:p>
          </p:txBody>
        </p:sp>
        <p:sp>
          <p:nvSpPr>
            <p:cNvPr id="9225" name="Rectangle 10"/>
            <p:cNvSpPr>
              <a:spLocks noChangeArrowheads="1"/>
            </p:cNvSpPr>
            <p:nvPr/>
          </p:nvSpPr>
          <p:spPr bwMode="auto">
            <a:xfrm>
              <a:off x="2790038" y="5769702"/>
              <a:ext cx="604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sad </a:t>
              </a:r>
            </a:p>
          </p:txBody>
        </p:sp>
        <p:sp>
          <p:nvSpPr>
            <p:cNvPr id="9226" name="Rectangle 11"/>
            <p:cNvSpPr>
              <a:spLocks noChangeArrowheads="1"/>
            </p:cNvSpPr>
            <p:nvPr/>
          </p:nvSpPr>
          <p:spPr bwMode="auto">
            <a:xfrm>
              <a:off x="4222108" y="5769702"/>
              <a:ext cx="875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lonely </a:t>
              </a:r>
            </a:p>
          </p:txBody>
        </p:sp>
        <p:sp>
          <p:nvSpPr>
            <p:cNvPr id="9227" name="Rectangle 12"/>
            <p:cNvSpPr>
              <a:spLocks noChangeArrowheads="1"/>
            </p:cNvSpPr>
            <p:nvPr/>
          </p:nvSpPr>
          <p:spPr bwMode="auto">
            <a:xfrm>
              <a:off x="5755753" y="5769702"/>
              <a:ext cx="9060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scared </a:t>
              </a:r>
            </a:p>
          </p:txBody>
        </p:sp>
        <p:sp>
          <p:nvSpPr>
            <p:cNvPr id="9228" name="Rectangle 13"/>
            <p:cNvSpPr>
              <a:spLocks noChangeArrowheads="1"/>
            </p:cNvSpPr>
            <p:nvPr/>
          </p:nvSpPr>
          <p:spPr bwMode="auto">
            <a:xfrm>
              <a:off x="7590788" y="5769702"/>
              <a:ext cx="68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cross</a:t>
              </a:r>
            </a:p>
          </p:txBody>
        </p:sp>
        <p:pic>
          <p:nvPicPr>
            <p:cNvPr id="92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80" y="4174208"/>
              <a:ext cx="1261489" cy="156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714" y="4116562"/>
              <a:ext cx="1315850" cy="162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378" y="4131897"/>
              <a:ext cx="1266221" cy="159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556" y="4125722"/>
              <a:ext cx="1232515" cy="1610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589" t="-10260" r="-91641" b="65344"/>
            <a:stretch/>
          </p:blipFill>
          <p:spPr>
            <a:xfrm>
              <a:off x="1253746" y="3846253"/>
              <a:ext cx="3451725" cy="1858740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755900" y="5478463"/>
            <a:ext cx="3622675" cy="700087"/>
            <a:chOff x="2755828" y="5587945"/>
            <a:chExt cx="3622813" cy="701187"/>
          </a:xfrm>
        </p:grpSpPr>
        <p:sp>
          <p:nvSpPr>
            <p:cNvPr id="6" name="Rounded Rectangle 5"/>
            <p:cNvSpPr/>
            <p:nvPr/>
          </p:nvSpPr>
          <p:spPr>
            <a:xfrm>
              <a:off x="2755828" y="5587945"/>
              <a:ext cx="3622813" cy="7011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5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47" name="Rectangle 4"/>
            <p:cNvSpPr>
              <a:spLocks noChangeArrowheads="1"/>
            </p:cNvSpPr>
            <p:nvPr/>
          </p:nvSpPr>
          <p:spPr bwMode="auto">
            <a:xfrm>
              <a:off x="4157506" y="5868999"/>
              <a:ext cx="8194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happy</a:t>
              </a:r>
            </a:p>
          </p:txBody>
        </p:sp>
      </p:grp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Feelings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57200" y="1350963"/>
            <a:ext cx="822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this child. How do you think she is feeling?</a:t>
            </a:r>
          </a:p>
        </p:txBody>
      </p:sp>
      <p:pic>
        <p:nvPicPr>
          <p:cNvPr id="4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828" y="1898244"/>
            <a:ext cx="3622813" cy="3806579"/>
          </a:xfrm>
          <a:prstGeom prst="roundRect">
            <a:avLst>
              <a:gd name="adj" fmla="val 4514"/>
            </a:avLst>
          </a:prstGeom>
          <a:ln w="12700">
            <a:solidFill>
              <a:srgbClr val="00573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33575" y="5189538"/>
            <a:ext cx="5267325" cy="701675"/>
            <a:chOff x="1933828" y="5587945"/>
            <a:chExt cx="5266814" cy="701187"/>
          </a:xfrm>
        </p:grpSpPr>
        <p:sp>
          <p:nvSpPr>
            <p:cNvPr id="6" name="Rounded Rectangle 5"/>
            <p:cNvSpPr/>
            <p:nvPr/>
          </p:nvSpPr>
          <p:spPr>
            <a:xfrm>
              <a:off x="1933828" y="5587945"/>
              <a:ext cx="5266814" cy="7011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5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4157506" y="5868999"/>
              <a:ext cx="8338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scared</a:t>
              </a:r>
            </a:p>
          </p:txBody>
        </p:sp>
      </p:grp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Feelings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457200" y="1350963"/>
            <a:ext cx="822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this child. How do you think she is feeling?</a:t>
            </a:r>
          </a:p>
        </p:txBody>
      </p:sp>
      <p:pic>
        <p:nvPicPr>
          <p:cNvPr id="8" name="Picture 7" descr="Person, Human, Girl, Child, Eyes, Face, Frighte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26" y="1932326"/>
            <a:ext cx="5266814" cy="3494751"/>
          </a:xfrm>
          <a:prstGeom prst="roundRect">
            <a:avLst>
              <a:gd name="adj" fmla="val 3585"/>
            </a:avLst>
          </a:prstGeom>
          <a:noFill/>
          <a:ln w="12700">
            <a:solidFill>
              <a:srgbClr val="0057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94038" y="5524500"/>
            <a:ext cx="2671762" cy="701675"/>
            <a:chOff x="3462340" y="5587945"/>
            <a:chExt cx="2672295" cy="701187"/>
          </a:xfrm>
        </p:grpSpPr>
        <p:sp>
          <p:nvSpPr>
            <p:cNvPr id="6" name="Rounded Rectangle 5"/>
            <p:cNvSpPr/>
            <p:nvPr/>
          </p:nvSpPr>
          <p:spPr>
            <a:xfrm>
              <a:off x="3462340" y="5587945"/>
              <a:ext cx="2672295" cy="7011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5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295" name="Rectangle 4"/>
            <p:cNvSpPr>
              <a:spLocks noChangeArrowheads="1"/>
            </p:cNvSpPr>
            <p:nvPr/>
          </p:nvSpPr>
          <p:spPr bwMode="auto">
            <a:xfrm>
              <a:off x="4406946" y="5867270"/>
              <a:ext cx="788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angry</a:t>
              </a:r>
            </a:p>
          </p:txBody>
        </p:sp>
      </p:grp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Feelings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457200" y="1350963"/>
            <a:ext cx="822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this person. How do you think she is feeling?</a:t>
            </a:r>
          </a:p>
        </p:txBody>
      </p:sp>
      <p:pic>
        <p:nvPicPr>
          <p:cNvPr id="9" name="Pictur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7"/>
          <a:stretch/>
        </p:blipFill>
        <p:spPr>
          <a:xfrm>
            <a:off x="3098274" y="1793439"/>
            <a:ext cx="2667529" cy="3974580"/>
          </a:xfrm>
          <a:prstGeom prst="roundRect">
            <a:avLst>
              <a:gd name="adj" fmla="val 5985"/>
            </a:avLst>
          </a:prstGeom>
          <a:ln w="12700">
            <a:solidFill>
              <a:srgbClr val="00573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14450" y="1916113"/>
            <a:ext cx="7350125" cy="1054100"/>
            <a:chOff x="1625600" y="2467507"/>
            <a:chExt cx="7349993" cy="1054626"/>
          </a:xfrm>
        </p:grpSpPr>
        <p:sp>
          <p:nvSpPr>
            <p:cNvPr id="7" name="Rounded Rectangle 6"/>
            <p:cNvSpPr/>
            <p:nvPr/>
          </p:nvSpPr>
          <p:spPr>
            <a:xfrm>
              <a:off x="1625600" y="2467507"/>
              <a:ext cx="7043612" cy="10546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5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9" name="Rectangle 3"/>
            <p:cNvSpPr>
              <a:spLocks noChangeArrowheads="1"/>
            </p:cNvSpPr>
            <p:nvPr/>
          </p:nvSpPr>
          <p:spPr bwMode="auto">
            <a:xfrm>
              <a:off x="2749673" y="2687987"/>
              <a:ext cx="62259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Without saying any words, show your partner a feeling.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Can they guess which feeling you are showing?</a:t>
              </a:r>
            </a:p>
          </p:txBody>
        </p:sp>
      </p:grpSp>
      <p:sp>
        <p:nvSpPr>
          <p:cNvPr id="1331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How Can We Show Our Feelings?</a:t>
            </a:r>
          </a:p>
        </p:txBody>
      </p:sp>
      <p:sp>
        <p:nvSpPr>
          <p:cNvPr id="6" name="Oval 5"/>
          <p:cNvSpPr/>
          <p:nvPr/>
        </p:nvSpPr>
        <p:spPr>
          <a:xfrm>
            <a:off x="757238" y="1606550"/>
            <a:ext cx="1671637" cy="1673225"/>
          </a:xfrm>
          <a:prstGeom prst="ellipse">
            <a:avLst/>
          </a:prstGeom>
          <a:solidFill>
            <a:srgbClr val="005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Have a go!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85825" y="3846513"/>
            <a:ext cx="7597775" cy="2292350"/>
            <a:chOff x="886080" y="3846253"/>
            <a:chExt cx="7597519" cy="2292781"/>
          </a:xfrm>
        </p:grpSpPr>
        <p:sp>
          <p:nvSpPr>
            <p:cNvPr id="13318" name="Rectangle 9"/>
            <p:cNvSpPr>
              <a:spLocks noChangeArrowheads="1"/>
            </p:cNvSpPr>
            <p:nvPr/>
          </p:nvSpPr>
          <p:spPr bwMode="auto">
            <a:xfrm>
              <a:off x="1071030" y="5769702"/>
              <a:ext cx="8915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happy </a:t>
              </a:r>
            </a:p>
          </p:txBody>
        </p:sp>
        <p:sp>
          <p:nvSpPr>
            <p:cNvPr id="13319" name="Rectangle 10"/>
            <p:cNvSpPr>
              <a:spLocks noChangeArrowheads="1"/>
            </p:cNvSpPr>
            <p:nvPr/>
          </p:nvSpPr>
          <p:spPr bwMode="auto">
            <a:xfrm>
              <a:off x="2790038" y="5769702"/>
              <a:ext cx="604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sad </a:t>
              </a:r>
            </a:p>
          </p:txBody>
        </p:sp>
        <p:sp>
          <p:nvSpPr>
            <p:cNvPr id="13320" name="Rectangle 11"/>
            <p:cNvSpPr>
              <a:spLocks noChangeArrowheads="1"/>
            </p:cNvSpPr>
            <p:nvPr/>
          </p:nvSpPr>
          <p:spPr bwMode="auto">
            <a:xfrm>
              <a:off x="4222108" y="5769702"/>
              <a:ext cx="875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lonely </a:t>
              </a:r>
            </a:p>
          </p:txBody>
        </p:sp>
        <p:sp>
          <p:nvSpPr>
            <p:cNvPr id="13321" name="Rectangle 12"/>
            <p:cNvSpPr>
              <a:spLocks noChangeArrowheads="1"/>
            </p:cNvSpPr>
            <p:nvPr/>
          </p:nvSpPr>
          <p:spPr bwMode="auto">
            <a:xfrm>
              <a:off x="5755753" y="5769702"/>
              <a:ext cx="9060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scared </a:t>
              </a:r>
            </a:p>
          </p:txBody>
        </p:sp>
        <p:sp>
          <p:nvSpPr>
            <p:cNvPr id="13322" name="Rectangle 13"/>
            <p:cNvSpPr>
              <a:spLocks noChangeArrowheads="1"/>
            </p:cNvSpPr>
            <p:nvPr/>
          </p:nvSpPr>
          <p:spPr bwMode="auto">
            <a:xfrm>
              <a:off x="7590788" y="5769702"/>
              <a:ext cx="68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cross</a:t>
              </a:r>
            </a:p>
          </p:txBody>
        </p:sp>
        <p:pic>
          <p:nvPicPr>
            <p:cNvPr id="13323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80" y="4174208"/>
              <a:ext cx="1261489" cy="156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714" y="4116562"/>
              <a:ext cx="1315850" cy="162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378" y="4131897"/>
              <a:ext cx="1266221" cy="1598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556" y="4125722"/>
              <a:ext cx="1232515" cy="1610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589" t="-10260" r="-91641" b="65344"/>
            <a:stretch/>
          </p:blipFill>
          <p:spPr>
            <a:xfrm>
              <a:off x="1253746" y="3846253"/>
              <a:ext cx="3451725" cy="1858740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Feeling Good and Bad 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981075" y="1473200"/>
            <a:ext cx="7172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Some feelings make us feel good. Some feelings make us feel bad. Can you sort these feelings into the right place?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862263"/>
          <a:ext cx="6096000" cy="3335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6706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Feeling Good</a:t>
                      </a:r>
                      <a:endParaRPr lang="en-GB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Feeling Bad</a:t>
                      </a:r>
                      <a:endParaRPr lang="en-GB" sz="1800" dirty="0"/>
                    </a:p>
                  </a:txBody>
                  <a:tcPr marT="45713" marB="45713" anchor="ctr"/>
                </a:tc>
              </a:tr>
              <a:tr h="667067"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T="45713" marB="45713" anchor="ctr"/>
                </a:tc>
              </a:tr>
              <a:tr h="667067"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/>
                    </a:p>
                  </a:txBody>
                  <a:tcPr marT="45713" marB="45713" anchor="ctr"/>
                </a:tc>
              </a:tr>
              <a:tr h="667067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3" marB="45713" anchor="ctr"/>
                </a:tc>
              </a:tr>
              <a:tr h="667067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3" marB="45713" anchor="ctr">
                    <a:solidFill>
                      <a:srgbClr val="FAE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13" marB="45713" anchor="ctr">
                    <a:solidFill>
                      <a:srgbClr val="FAE8E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35088" y="2317750"/>
            <a:ext cx="81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happy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59050" y="2317750"/>
            <a:ext cx="531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sad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97263" y="2317750"/>
            <a:ext cx="882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excited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84725" y="2317750"/>
            <a:ext cx="803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lonely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94400" y="2317750"/>
            <a:ext cx="833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scared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32650" y="2317750"/>
            <a:ext cx="690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666 L 0.13715 0.1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3625 0.19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9271 0.295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0503 0.295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4328 L -0.02882 0.39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15643 0.48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Who Can Help Us?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457200" y="1422400"/>
            <a:ext cx="822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we have feelings that make us feel bad, who can help us?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57200" y="5684838"/>
            <a:ext cx="8220075" cy="622300"/>
            <a:chOff x="457197" y="5710294"/>
            <a:chExt cx="8220075" cy="622772"/>
          </a:xfrm>
        </p:grpSpPr>
        <p:sp>
          <p:nvSpPr>
            <p:cNvPr id="18" name="Rounded Rectangle 17"/>
            <p:cNvSpPr/>
            <p:nvPr/>
          </p:nvSpPr>
          <p:spPr>
            <a:xfrm>
              <a:off x="820735" y="5710294"/>
              <a:ext cx="7645400" cy="6227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78" name="Rectangle 3"/>
            <p:cNvSpPr>
              <a:spLocks noChangeArrowheads="1"/>
            </p:cNvSpPr>
            <p:nvPr/>
          </p:nvSpPr>
          <p:spPr bwMode="auto">
            <a:xfrm>
              <a:off x="457197" y="5839029"/>
              <a:ext cx="822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Always tell someone if you have feelings that make you feel bad.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719138" y="1954213"/>
            <a:ext cx="1905000" cy="1905000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803400" y="3679825"/>
            <a:ext cx="1905000" cy="190500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182938" y="1954213"/>
            <a:ext cx="1905000" cy="1905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18000" y="3679825"/>
            <a:ext cx="1905000" cy="1905000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595938" y="1954213"/>
            <a:ext cx="1905000" cy="190500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680200" y="3679825"/>
            <a:ext cx="1905000" cy="1905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0" t="-9562" r="-11812" b="39120"/>
          <a:stretch/>
        </p:blipFill>
        <p:spPr>
          <a:xfrm>
            <a:off x="745068" y="1998134"/>
            <a:ext cx="1854200" cy="187113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" t="-3500" r="4643" b="57252"/>
          <a:stretch/>
        </p:blipFill>
        <p:spPr>
          <a:xfrm>
            <a:off x="3200400" y="1989669"/>
            <a:ext cx="1871133" cy="1879600"/>
          </a:xfrm>
          <a:prstGeom prst="ellipse">
            <a:avLst/>
          </a:prstGeom>
        </p:spPr>
      </p:pic>
      <p:pic>
        <p:nvPicPr>
          <p:cNvPr id="1537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084388"/>
            <a:ext cx="12287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97" t="-3537" r="-35276" b="42850"/>
          <a:stretch/>
        </p:blipFill>
        <p:spPr>
          <a:xfrm>
            <a:off x="1811866" y="3699932"/>
            <a:ext cx="1888067" cy="1888068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8327" r="17143" b="43974"/>
          <a:stretch/>
        </p:blipFill>
        <p:spPr>
          <a:xfrm>
            <a:off x="4318000" y="3709127"/>
            <a:ext cx="1899920" cy="1895807"/>
          </a:xfrm>
          <a:prstGeom prst="ellipse">
            <a:avLst/>
          </a:prstGeom>
        </p:spPr>
      </p:pic>
      <p:pic>
        <p:nvPicPr>
          <p:cNvPr id="1537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862388"/>
            <a:ext cx="12731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in [Compatibility Mode]" id="{6DDCC704-C7C3-4B16-B1CB-71A1D928559E}" vid="{0A0A5875-BA2B-4D33-823D-9DEFA8F868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</Template>
  <TotalTime>2</TotalTime>
  <Words>194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Twinkl</vt:lpstr>
      <vt:lpstr>Sassoon Infant Rg</vt:lpstr>
      <vt:lpstr>Arial</vt:lpstr>
      <vt:lpstr>Twinkl SemiBold</vt:lpstr>
      <vt:lpstr>Calibri</vt:lpstr>
      <vt:lpstr>Office Theme</vt:lpstr>
      <vt:lpstr>PowerPoint Presentation</vt:lpstr>
      <vt:lpstr>Feelings</vt:lpstr>
      <vt:lpstr>Feelings</vt:lpstr>
      <vt:lpstr>Feelings</vt:lpstr>
      <vt:lpstr>Feelings</vt:lpstr>
      <vt:lpstr>How Can We Show Our Feelings?</vt:lpstr>
      <vt:lpstr>Feeling Good and Bad </vt:lpstr>
      <vt:lpstr>Who Can Help Us?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Kerekes</dc:creator>
  <cp:lastModifiedBy>Rosie Butler</cp:lastModifiedBy>
  <cp:revision>2</cp:revision>
  <dcterms:created xsi:type="dcterms:W3CDTF">2018-05-01T08:42:01Z</dcterms:created>
  <dcterms:modified xsi:type="dcterms:W3CDTF">2021-01-29T15:35:05Z</dcterms:modified>
</cp:coreProperties>
</file>